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474" r:id="rId3"/>
    <p:sldId id="475" r:id="rId4"/>
    <p:sldId id="476" r:id="rId5"/>
    <p:sldId id="443" r:id="rId6"/>
    <p:sldId id="477" r:id="rId7"/>
    <p:sldId id="478" r:id="rId8"/>
    <p:sldId id="416" r:id="rId9"/>
    <p:sldId id="417" r:id="rId10"/>
    <p:sldId id="418" r:id="rId11"/>
    <p:sldId id="479" r:id="rId12"/>
    <p:sldId id="480" r:id="rId13"/>
    <p:sldId id="481" r:id="rId14"/>
    <p:sldId id="424" r:id="rId15"/>
    <p:sldId id="482" r:id="rId16"/>
    <p:sldId id="483" r:id="rId17"/>
    <p:sldId id="484" r:id="rId18"/>
    <p:sldId id="3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390E5E7A-0B9A-47FE-B8F5-F7A92DF72BA8}"/>
    <pc:docChg chg="delSld modSld">
      <pc:chgData name="Weifeng Xu" userId="e7aed605-a3dd-4d5a-a692-a87037af107b" providerId="ADAL" clId="{390E5E7A-0B9A-47FE-B8F5-F7A92DF72BA8}" dt="2021-08-09T01:54:01.729" v="21" actId="47"/>
      <pc:docMkLst>
        <pc:docMk/>
      </pc:docMkLst>
      <pc:sldChg chg="modSp mod">
        <pc:chgData name="Weifeng Xu" userId="e7aed605-a3dd-4d5a-a692-a87037af107b" providerId="ADAL" clId="{390E5E7A-0B9A-47FE-B8F5-F7A92DF72BA8}" dt="2021-08-09T01:53:15.245" v="18" actId="20577"/>
        <pc:sldMkLst>
          <pc:docMk/>
          <pc:sldMk cId="1323245308" sldId="256"/>
        </pc:sldMkLst>
        <pc:spChg chg="mod">
          <ac:chgData name="Weifeng Xu" userId="e7aed605-a3dd-4d5a-a692-a87037af107b" providerId="ADAL" clId="{390E5E7A-0B9A-47FE-B8F5-F7A92DF72BA8}" dt="2021-08-09T01:53:15.245" v="18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524286362" sldId="34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625091532" sldId="34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78630246" sldId="388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186280635" sldId="39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690676310" sldId="396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54763750" sldId="39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44230432" sldId="40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086783645" sldId="401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271356633" sldId="40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091736900" sldId="40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9479736" sldId="404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986757257" sldId="40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673974891" sldId="41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292519928" sldId="429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402824038" sldId="43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304247483" sldId="43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500013314" sldId="434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525335445" sldId="43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854780033" sldId="43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96711178" sldId="439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128166042" sldId="441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86660206" sldId="449"/>
        </pc:sldMkLst>
      </pc:sldChg>
      <pc:sldChg chg="del">
        <pc:chgData name="Weifeng Xu" userId="e7aed605-a3dd-4d5a-a692-a87037af107b" providerId="ADAL" clId="{390E5E7A-0B9A-47FE-B8F5-F7A92DF72BA8}" dt="2021-08-09T01:53:39.900" v="20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862024830" sldId="45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315308459" sldId="46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86974808" sldId="461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314936893" sldId="46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046599052" sldId="46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503302510" sldId="464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2385847" sldId="46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108814938" sldId="46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298092117" sldId="468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799974314" sldId="469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516792557" sldId="47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640694331" sldId="47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05400652" sldId="473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4176315126" sldId="485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777357418" sldId="48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478959226" sldId="487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884726682" sldId="488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298224472" sldId="489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317666254" sldId="49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71785275" sldId="49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87349466" sldId="492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470632294" sldId="493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C2904352-AA65-68D0-8E04-BC30B02D0E6A}" dt="2021-07-29T02:38:59.431" v="369" actId="20577"/>
          <ac:spMkLst>
            <pc:docMk/>
            <pc:sldMk cId="178630246" sldId="388"/>
            <ac:spMk id="2" creationId="{511E5A3B-1A9A-4587-8EE5-C8C7EF5EC8AC}"/>
          </ac:spMkLst>
        </pc:spChg>
        <pc:spChg chg="mod">
          <ac:chgData name="Harleen Kaur" userId="S::id65ns02@ubalt.edu::9f7fc1d6-ab67-473f-ba46-e98f6ce2049b" providerId="AD" clId="Web-{C2904352-AA65-68D0-8E04-BC30B02D0E6A}" dt="2021-07-29T02:39:17.556" v="371" actId="1076"/>
          <ac:spMkLst>
            <pc:docMk/>
            <pc:sldMk cId="178630246" sldId="388"/>
            <ac:spMk id="4" creationId="{8632A405-256C-4217-869C-B70D6A44ACE5}"/>
          </ac:spMkLst>
        </pc:spChg>
        <pc:spChg chg="mod">
          <ac:chgData name="Harleen Kaur" userId="S::id65ns02@ubalt.edu::9f7fc1d6-ab67-473f-ba46-e98f6ce2049b" providerId="AD" clId="Web-{C2904352-AA65-68D0-8E04-BC30B02D0E6A}" dt="2021-07-29T02:41:25.419" v="377" actId="1076"/>
          <ac:spMkLst>
            <pc:docMk/>
            <pc:sldMk cId="178630246" sldId="388"/>
            <ac:spMk id="6" creationId="{59B8EED9-3D97-45A4-AADC-DBB81FCED28D}"/>
          </ac:spMkLst>
        </pc:spChg>
        <pc:spChg chg="add mod">
          <ac:chgData name="Harleen Kaur" userId="S::id65ns02@ubalt.edu::9f7fc1d6-ab67-473f-ba46-e98f6ce2049b" providerId="AD" clId="Web-{C2904352-AA65-68D0-8E04-BC30B02D0E6A}" dt="2021-07-29T02:41:45.544" v="379" actId="1076"/>
          <ac:spMkLst>
            <pc:docMk/>
            <pc:sldMk cId="178630246" sldId="388"/>
            <ac:spMk id="9" creationId="{044D2757-19DE-491E-AF8C-32FA75F3D37F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02.216" v="431" actId="20577"/>
          <ac:spMkLst>
            <pc:docMk/>
            <pc:sldMk cId="178630246" sldId="388"/>
            <ac:spMk id="10" creationId="{044D2757-19DE-491E-AF8C-32FA75F3D37F}"/>
          </ac:spMkLst>
        </pc:spChg>
        <pc:picChg chg="mod">
          <ac:chgData name="Harleen Kaur" userId="S::id65ns02@ubalt.edu::9f7fc1d6-ab67-473f-ba46-e98f6ce2049b" providerId="AD" clId="Web-{C2904352-AA65-68D0-8E04-BC30B02D0E6A}" dt="2021-07-29T02:39:10.119" v="370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C2904352-AA65-68D0-8E04-BC30B02D0E6A}" dt="2021-07-29T02:41:16.950" v="376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C2904352-AA65-68D0-8E04-BC30B02D0E6A}" dt="2021-07-29T02:39:24.150" v="372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C2904352-AA65-68D0-8E04-BC30B02D0E6A}" dt="2021-07-29T02:34:48.034" v="204" actId="20577"/>
          <ac:spMkLst>
            <pc:docMk/>
            <pc:sldMk cId="2525335445" sldId="436"/>
            <ac:spMk id="2" creationId="{BDD3C7C7-633A-4382-929F-65B32CBD31FA}"/>
          </ac:spMkLst>
        </pc:spChg>
        <pc:spChg chg="del">
          <ac:chgData name="Harleen Kaur" userId="S::id65ns02@ubalt.edu::9f7fc1d6-ab67-473f-ba46-e98f6ce2049b" providerId="AD" clId="Web-{C2904352-AA65-68D0-8E04-BC30B02D0E6A}" dt="2021-07-29T02:35:15.597" v="208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07.957" v="207" actId="14100"/>
          <ac:spMkLst>
            <pc:docMk/>
            <pc:sldMk cId="2525335445" sldId="436"/>
            <ac:spMk id="7" creationId="{38933FAF-4B1B-46A8-B10F-08B1FBC99AE9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5:18.551" v="209"/>
          <ac:spMkLst>
            <pc:docMk/>
            <pc:sldMk cId="2525335445" sldId="436"/>
            <ac:spMk id="8" creationId="{C1A093D3-8123-445B-8901-69300E5F7EA2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41.645" v="233" actId="20577"/>
          <ac:spMkLst>
            <pc:docMk/>
            <pc:sldMk cId="2525335445" sldId="436"/>
            <ac:spMk id="9" creationId="{B4BA2A82-0077-467B-85B5-2B7D5AAB1532}"/>
          </ac:spMkLst>
        </pc:spChg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C2904352-AA65-68D0-8E04-BC30B02D0E6A}" dt="2021-07-29T02:36:35.162" v="280" actId="20577"/>
          <ac:spMkLst>
            <pc:docMk/>
            <pc:sldMk cId="1854780033" sldId="437"/>
            <ac:spMk id="2" creationId="{C29C0832-F3BC-4E0B-A1A9-D77FC686A652}"/>
          </ac:spMkLst>
        </pc:spChg>
        <pc:spChg chg="del">
          <ac:chgData name="Harleen Kaur" userId="S::id65ns02@ubalt.edu::9f7fc1d6-ab67-473f-ba46-e98f6ce2049b" providerId="AD" clId="Web-{C2904352-AA65-68D0-8E04-BC30B02D0E6A}" dt="2021-07-29T02:36:37.974" v="281"/>
          <ac:spMkLst>
            <pc:docMk/>
            <pc:sldMk cId="1854780033" sldId="437"/>
            <ac:spMk id="3" creationId="{53BF0534-CFE9-4D56-9FA4-66DA3D63EA5F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6:41.959" v="282"/>
          <ac:spMkLst>
            <pc:docMk/>
            <pc:sldMk cId="1854780033" sldId="437"/>
            <ac:spMk id="7" creationId="{9ABF3EAD-46CA-4B12-BB54-A44FB79BB533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37.748" v="433" actId="1076"/>
          <ac:spMkLst>
            <pc:docMk/>
            <pc:sldMk cId="1854780033" sldId="437"/>
            <ac:spMk id="8" creationId="{C3E11C82-29C7-4033-B7D0-4AEDC1EC4A4C}"/>
          </ac:spMkLst>
        </pc:spChg>
        <pc:spChg chg="add mod">
          <ac:chgData name="Harleen Kaur" userId="S::id65ns02@ubalt.edu::9f7fc1d6-ab67-473f-ba46-e98f6ce2049b" providerId="AD" clId="Web-{C2904352-AA65-68D0-8E04-BC30B02D0E6A}" dt="2021-07-29T02:37:59.883" v="302" actId="14100"/>
          <ac:spMkLst>
            <pc:docMk/>
            <pc:sldMk cId="1854780033" sldId="437"/>
            <ac:spMk id="9" creationId="{C4706244-5155-41D7-B99A-5BB2C76BDB6B}"/>
          </ac:spMkLst>
        </pc:spChg>
        <pc:picChg chg="mod">
          <ac:chgData name="Harleen Kaur" userId="S::id65ns02@ubalt.edu::9f7fc1d6-ab67-473f-ba46-e98f6ce2049b" providerId="AD" clId="Web-{C2904352-AA65-68D0-8E04-BC30B02D0E6A}" dt="2021-07-29T02:38:07.336" v="304" actId="1076"/>
          <ac:picMkLst>
            <pc:docMk/>
            <pc:sldMk cId="1854780033" sldId="437"/>
            <ac:picMk id="4" creationId="{6F373437-3B81-4412-8D98-6D95ADBFF560}"/>
          </ac:picMkLst>
        </pc:picChg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2904352-AA65-68D0-8E04-BC30B02D0E6A}" dt="2021-07-29T02:33:05.391" v="155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  <pc:picChg chg="mod">
          <ac:chgData name="Harleen Kaur" userId="S::id65ns02@ubalt.edu::9f7fc1d6-ab67-473f-ba46-e98f6ce2049b" providerId="AD" clId="Web-{C2904352-AA65-68D0-8E04-BC30B02D0E6A}" dt="2021-07-29T02:26:17.628" v="3" actId="14100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C2904352-AA65-68D0-8E04-BC30B02D0E6A}" dt="2021-07-29T02:34:32.878" v="167" actId="20577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625C769A-59BF-6D7F-0980-28C7EEF4A985}" dt="2021-07-18T02:12:34.005" v="83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625C769A-59BF-6D7F-0980-28C7EEF4A985}" dt="2021-07-18T02:13:09.537" v="92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625C769A-59BF-6D7F-0980-28C7EEF4A985}" dt="2021-07-18T02:16:05.885" v="217" actId="20577"/>
          <ac:spMkLst>
            <pc:docMk/>
            <pc:sldMk cId="1029523982" sldId="442"/>
            <ac:spMk id="2" creationId="{A101D528-7F11-4397-96ED-DBBB9205A1BF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625C769A-59BF-6D7F-0980-28C7EEF4A985}" dt="2021-07-18T02:14:19.523" v="140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625C769A-59BF-6D7F-0980-28C7EEF4A985}" dt="2021-07-18T02:12:11.098" v="80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625C769A-59BF-6D7F-0980-28C7EEF4A985}" dt="2021-07-18T02:14:07.273" v="121" actId="20577"/>
          <ac:spMkLst>
            <pc:docMk/>
            <pc:sldMk cId="1259972498" sldId="448"/>
            <ac:spMk id="2" creationId="{AB24FA12-30EC-4391-AA06-005B228951E5}"/>
          </ac:spMkLst>
        </pc:spChg>
        <pc:spChg chg="mod">
          <ac:chgData name="Harleen Kaur" userId="S::id65ns02@ubalt.edu::9f7fc1d6-ab67-473f-ba46-e98f6ce2049b" providerId="AD" clId="Web-{625C769A-59BF-6D7F-0980-28C7EEF4A985}" dt="2021-07-18T02:15:46.525" v="214" actId="20577"/>
          <ac:spMkLst>
            <pc:docMk/>
            <pc:sldMk cId="1259972498" sldId="448"/>
            <ac:spMk id="3" creationId="{E965BB74-B491-46ED-876D-04B27159C3E2}"/>
          </ac:spMkLst>
        </pc:spChg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  <pc:spChg chg="mod">
          <ac:chgData name="Harleen Kaur" userId="S::id65ns02@ubalt.edu::9f7fc1d6-ab67-473f-ba46-e98f6ce2049b" providerId="AD" clId="Web-{625C769A-59BF-6D7F-0980-28C7EEF4A985}" dt="2021-07-18T02:16:32.245" v="220" actId="20577"/>
          <ac:spMkLst>
            <pc:docMk/>
            <pc:sldMk cId="1206136821" sldId="449"/>
            <ac:spMk id="2" creationId="{45DE6761-105F-46FA-A965-34C9F4467F98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  <pc:spChg chg="mod">
          <ac:chgData name="Harleen Kaur" userId="S::id65ns02@ubalt.edu::9f7fc1d6-ab67-473f-ba46-e98f6ce2049b" providerId="AD" clId="Web-{625C769A-59BF-6D7F-0980-28C7EEF4A985}" dt="2021-07-18T02:16:50.714" v="227" actId="20577"/>
          <ac:spMkLst>
            <pc:docMk/>
            <pc:sldMk cId="3186660206" sldId="449"/>
            <ac:spMk id="2" creationId="{2945BB4A-BD20-4C76-8198-17680B86B065}"/>
          </ac:spMkLst>
        </pc:spChg>
        <pc:spChg chg="del">
          <ac:chgData name="Harleen Kaur" userId="S::id65ns02@ubalt.edu::9f7fc1d6-ab67-473f-ba46-e98f6ce2049b" providerId="AD" clId="Web-{625C769A-59BF-6D7F-0980-28C7EEF4A985}" dt="2021-07-18T02:16:56.246" v="228"/>
          <ac:spMkLst>
            <pc:docMk/>
            <pc:sldMk cId="3186660206" sldId="449"/>
            <ac:spMk id="3" creationId="{91264089-6F9B-4260-B588-48B234EBB85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625C769A-59BF-6D7F-0980-28C7EEF4A985}" dt="2021-07-18T02:17:31.684" v="252" actId="20577"/>
          <ac:spMkLst>
            <pc:docMk/>
            <pc:sldMk cId="368390487" sldId="450"/>
            <ac:spMk id="2" creationId="{6E9A2D61-26C0-470C-817D-FBC23A1CCBBE}"/>
          </ac:spMkLst>
        </pc:spChg>
        <pc:spChg chg="del">
          <ac:chgData name="Harleen Kaur" userId="S::id65ns02@ubalt.edu::9f7fc1d6-ab67-473f-ba46-e98f6ce2049b" providerId="AD" clId="Web-{625C769A-59BF-6D7F-0980-28C7EEF4A985}" dt="2021-07-18T02:17:35.231" v="253"/>
          <ac:spMkLst>
            <pc:docMk/>
            <pc:sldMk cId="368390487" sldId="450"/>
            <ac:spMk id="3" creationId="{95AEB862-6CD7-499E-918C-5461054483A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625C769A-59BF-6D7F-0980-28C7EEF4A985}" dt="2021-07-18T02:17:58.779" v="265" actId="20577"/>
          <ac:spMkLst>
            <pc:docMk/>
            <pc:sldMk cId="3021732972" sldId="451"/>
            <ac:spMk id="2" creationId="{395A5A67-A577-4FF7-B4A9-0DDE87D409D0}"/>
          </ac:spMkLst>
        </pc:spChg>
        <pc:spChg chg="del">
          <ac:chgData name="Harleen Kaur" userId="S::id65ns02@ubalt.edu::9f7fc1d6-ab67-473f-ba46-e98f6ce2049b" providerId="AD" clId="Web-{625C769A-59BF-6D7F-0980-28C7EEF4A985}" dt="2021-07-18T02:18:01.373" v="266"/>
          <ac:spMkLst>
            <pc:docMk/>
            <pc:sldMk cId="3021732972" sldId="451"/>
            <ac:spMk id="3" creationId="{41A6200C-5E38-4A21-BDA0-3173E4CD3C4D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625C769A-59BF-6D7F-0980-28C7EEF4A985}" dt="2021-07-18T02:19:09.280" v="278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625C769A-59BF-6D7F-0980-28C7EEF4A985}" dt="2021-07-18T02:20:44.943" v="40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625C769A-59BF-6D7F-0980-28C7EEF4A985}" dt="2021-07-18T02:22:36.806" v="424" actId="20577"/>
          <ac:spMkLst>
            <pc:docMk/>
            <pc:sldMk cId="2996491619" sldId="453"/>
            <ac:spMk id="2" creationId="{53F88251-8DA7-45DE-BE99-A12764663DE1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3ADB2C58-A844-5E58-5E5C-3CBB6E1BFD57}" dt="2021-06-30T17:09:38.983" v="12" actId="20577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Harleen Kaur" userId="S::id65ns02@ubalt.edu::9f7fc1d6-ab67-473f-ba46-e98f6ce2049b" providerId="AD" clId="Web-{3ADB2C58-A844-5E58-5E5C-3CBB6E1BFD57}" dt="2021-06-30T17:14:18.975" v="35" actId="14100"/>
          <ac:spMkLst>
            <pc:docMk/>
            <pc:sldMk cId="2690676310" sldId="396"/>
            <ac:spMk id="3" creationId="{B7006A46-14E2-420B-B910-2D8EC3A0B1D8}"/>
          </ac:spMkLst>
        </pc:spChg>
        <pc:picChg chg="add mod">
          <ac:chgData name="Harleen Kaur" userId="S::id65ns02@ubalt.edu::9f7fc1d6-ab67-473f-ba46-e98f6ce2049b" providerId="AD" clId="Web-{3ADB2C58-A844-5E58-5E5C-3CBB6E1BFD57}" dt="2021-06-30T17:16:16.400" v="49" actId="1076"/>
          <ac:picMkLst>
            <pc:docMk/>
            <pc:sldMk cId="2690676310" sldId="396"/>
            <ac:picMk id="4" creationId="{4374BF29-82CF-435B-B9F6-1E82FA9E013B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18:01.013" v="64" actId="1076"/>
          <ac:picMkLst>
            <pc:docMk/>
            <pc:sldMk cId="2690676310" sldId="396"/>
            <ac:picMk id="5" creationId="{B1F16502-D088-4E7E-B9FF-CE3FDE8D406C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20:10.251" v="67" actId="1076"/>
          <ac:picMkLst>
            <pc:docMk/>
            <pc:sldMk cId="2690676310" sldId="396"/>
            <ac:picMk id="6" creationId="{3C6C0C08-92A5-4EE7-AAEE-1430A41BC622}"/>
          </ac:picMkLst>
        </pc:picChg>
        <pc:cxnChg chg="add mod">
          <ac:chgData name="Harleen Kaur" userId="S::id65ns02@ubalt.edu::9f7fc1d6-ab67-473f-ba46-e98f6ce2049b" providerId="AD" clId="Web-{3ADB2C58-A844-5E58-5E5C-3CBB6E1BFD57}" dt="2021-06-30T17:17:46.653" v="63" actId="14100"/>
          <ac:cxnSpMkLst>
            <pc:docMk/>
            <pc:sldMk cId="2690676310" sldId="396"/>
            <ac:cxnSpMk id="7" creationId="{7F2CD51F-B5BA-4C44-A599-093212B8237A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19:45.406" v="65" actId="14100"/>
          <ac:cxnSpMkLst>
            <pc:docMk/>
            <pc:sldMk cId="2690676310" sldId="396"/>
            <ac:cxnSpMk id="8" creationId="{FB98E004-F066-423B-9E9B-8FC4347AA236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20:22.188" v="69" actId="1076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3ADB2C58-A844-5E58-5E5C-3CBB6E1BFD57}" dt="2021-06-30T17:21:02.939" v="77" actId="20577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Harleen Kaur" userId="S::id65ns02@ubalt.edu::9f7fc1d6-ab67-473f-ba46-e98f6ce2049b" providerId="AD" clId="Web-{3ADB2C58-A844-5E58-5E5C-3CBB6E1BFD57}" dt="2021-06-30T17:35:31.057" v="177" actId="20577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Harleen Kaur" userId="S::id65ns02@ubalt.edu::9f7fc1d6-ab67-473f-ba46-e98f6ce2049b" providerId="AD" clId="Web-{3ADB2C58-A844-5E58-5E5C-3CBB6E1BFD57}" dt="2021-06-30T17:47:36.889" v="184" actId="14100"/>
          <ac:spMkLst>
            <pc:docMk/>
            <pc:sldMk cId="3154763750" sldId="397"/>
            <ac:spMk id="8" creationId="{303E08AB-ABA3-437E-B072-7596B1B64112}"/>
          </ac:spMkLst>
        </pc:spChg>
        <pc:spChg chg="add mod">
          <ac:chgData name="Harleen Kaur" userId="S::id65ns02@ubalt.edu::9f7fc1d6-ab67-473f-ba46-e98f6ce2049b" providerId="AD" clId="Web-{3ADB2C58-A844-5E58-5E5C-3CBB6E1BFD57}" dt="2021-06-30T17:48:27.156" v="198" actId="14100"/>
          <ac:spMkLst>
            <pc:docMk/>
            <pc:sldMk cId="3154763750" sldId="397"/>
            <ac:spMk id="9" creationId="{710E7732-D082-420E-A0D0-E143EDCF6E2B}"/>
          </ac:spMkLst>
        </pc:spChg>
        <pc:picChg chg="add del mod">
          <ac:chgData name="Harleen Kaur" userId="S::id65ns02@ubalt.edu::9f7fc1d6-ab67-473f-ba46-e98f6ce2049b" providerId="AD" clId="Web-{3ADB2C58-A844-5E58-5E5C-3CBB6E1BFD57}" dt="2021-06-30T17:34:26.336" v="169"/>
          <ac:picMkLst>
            <pc:docMk/>
            <pc:sldMk cId="3154763750" sldId="397"/>
            <ac:picMk id="4" creationId="{0978277E-21FC-4AAF-85E5-7546CF99744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7:34:25.164" v="168"/>
          <ac:picMkLst>
            <pc:docMk/>
            <pc:sldMk cId="3154763750" sldId="397"/>
            <ac:picMk id="5" creationId="{72B0D7B7-65B0-421B-9160-58E150183947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4:51.165" v="172" actId="1076"/>
          <ac:picMkLst>
            <pc:docMk/>
            <pc:sldMk cId="3154763750" sldId="397"/>
            <ac:picMk id="6" creationId="{ABC33478-6A65-4DC2-AE30-56BC9BFF2CEF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5:20.385" v="175" actId="14100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ADB2C58-A844-5E58-5E5C-3CBB6E1BFD57}" dt="2021-06-30T17:51:44.318" v="228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3ADB2C58-A844-5E58-5E5C-3CBB6E1BFD57}" dt="2021-06-30T17:53:08.195" v="260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3ADB2C58-A844-5E58-5E5C-3CBB6E1BFD57}" dt="2021-06-30T18:11:21.616" v="270" actId="20577"/>
          <ac:spMkLst>
            <pc:docMk/>
            <pc:sldMk cId="3472143807" sldId="399"/>
            <ac:spMk id="2" creationId="{AE315495-821B-4EC1-99B2-D05C4819A1A6}"/>
          </ac:spMkLst>
        </pc:spChg>
        <pc:spChg chg="del">
          <ac:chgData name="Harleen Kaur" userId="S::id65ns02@ubalt.edu::9f7fc1d6-ab67-473f-ba46-e98f6ce2049b" providerId="AD" clId="Web-{3ADB2C58-A844-5E58-5E5C-3CBB6E1BFD57}" dt="2021-06-30T18:11:24.256" v="271"/>
          <ac:spMkLst>
            <pc:docMk/>
            <pc:sldMk cId="3472143807" sldId="399"/>
            <ac:spMk id="3" creationId="{DDA604E5-48A0-4054-AAA0-A0A8E7F067B5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3ADB2C58-A844-5E58-5E5C-3CBB6E1BFD57}" dt="2021-06-30T18:11:31.397" v="273" actId="20577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Harleen Kaur" userId="S::id65ns02@ubalt.edu::9f7fc1d6-ab67-473f-ba46-e98f6ce2049b" providerId="AD" clId="Web-{3ADB2C58-A844-5E58-5E5C-3CBB6E1BFD57}" dt="2021-06-30T18:12:12.758" v="298" actId="14100"/>
          <ac:spMkLst>
            <pc:docMk/>
            <pc:sldMk cId="144230432" sldId="400"/>
            <ac:spMk id="3" creationId="{273DDD4F-8535-4041-96AC-4257A017405A}"/>
          </ac:spMkLst>
        </pc:spChg>
        <pc:spChg chg="add mod">
          <ac:chgData name="Harleen Kaur" userId="S::id65ns02@ubalt.edu::9f7fc1d6-ab67-473f-ba46-e98f6ce2049b" providerId="AD" clId="Web-{3ADB2C58-A844-5E58-5E5C-3CBB6E1BFD57}" dt="2021-06-30T18:18:37.924" v="351" actId="20577"/>
          <ac:spMkLst>
            <pc:docMk/>
            <pc:sldMk cId="144230432" sldId="400"/>
            <ac:spMk id="5" creationId="{65A992E6-8558-480E-8728-A179494DF8D3}"/>
          </ac:spMkLst>
        </pc:spChg>
        <pc:spChg chg="add mod">
          <ac:chgData name="Harleen Kaur" userId="S::id65ns02@ubalt.edu::9f7fc1d6-ab67-473f-ba46-e98f6ce2049b" providerId="AD" clId="Web-{3ADB2C58-A844-5E58-5E5C-3CBB6E1BFD57}" dt="2021-06-30T19:04:10.642" v="867" actId="14100"/>
          <ac:spMkLst>
            <pc:docMk/>
            <pc:sldMk cId="144230432" sldId="400"/>
            <ac:spMk id="6" creationId="{E3A7CC22-27B9-480C-844D-2D97A0018371}"/>
          </ac:spMkLst>
        </pc:spChg>
        <pc:picChg chg="add mod">
          <ac:chgData name="Harleen Kaur" userId="S::id65ns02@ubalt.edu::9f7fc1d6-ab67-473f-ba46-e98f6ce2049b" providerId="AD" clId="Web-{3ADB2C58-A844-5E58-5E5C-3CBB6E1BFD57}" dt="2021-06-30T18:12:25.414" v="302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  <pc:spChg chg="mod">
          <ac:chgData name="Harleen Kaur" userId="S::id65ns02@ubalt.edu::9f7fc1d6-ab67-473f-ba46-e98f6ce2049b" providerId="AD" clId="Web-{3ADB2C58-A844-5E58-5E5C-3CBB6E1BFD57}" dt="2021-06-30T18:19:00.003" v="354" actId="20577"/>
          <ac:spMkLst>
            <pc:docMk/>
            <pc:sldMk cId="3086783645" sldId="401"/>
            <ac:spMk id="2" creationId="{D45496F9-C689-4B61-8E55-1E7BFEEF840B}"/>
          </ac:spMkLst>
        </pc:spChg>
        <pc:spChg chg="mod">
          <ac:chgData name="Harleen Kaur" userId="S::id65ns02@ubalt.edu::9f7fc1d6-ab67-473f-ba46-e98f6ce2049b" providerId="AD" clId="Web-{3ADB2C58-A844-5E58-5E5C-3CBB6E1BFD57}" dt="2021-06-30T18:19:38.098" v="379" actId="14100"/>
          <ac:spMkLst>
            <pc:docMk/>
            <pc:sldMk cId="3086783645" sldId="401"/>
            <ac:spMk id="3" creationId="{32A7CA34-3018-42B4-84C1-1273FF7254CF}"/>
          </ac:spMkLst>
        </pc:spChg>
        <pc:spChg chg="add mod">
          <ac:chgData name="Harleen Kaur" userId="S::id65ns02@ubalt.edu::9f7fc1d6-ab67-473f-ba46-e98f6ce2049b" providerId="AD" clId="Web-{3ADB2C58-A844-5E58-5E5C-3CBB6E1BFD57}" dt="2021-06-30T18:21:38.664" v="399" actId="14100"/>
          <ac:spMkLst>
            <pc:docMk/>
            <pc:sldMk cId="3086783645" sldId="401"/>
            <ac:spMk id="8" creationId="{5064E351-3B55-41F7-8D06-D42E05FC5F06}"/>
          </ac:spMkLst>
        </pc:spChg>
        <pc:graphicFrameChg chg="add mod modGraphic">
          <ac:chgData name="Harleen Kaur" userId="S::id65ns02@ubalt.edu::9f7fc1d6-ab67-473f-ba46-e98f6ce2049b" providerId="AD" clId="Web-{3ADB2C58-A844-5E58-5E5C-3CBB6E1BFD57}" dt="2021-06-30T18:20:58.788" v="391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add mod">
          <ac:chgData name="Harleen Kaur" userId="S::id65ns02@ubalt.edu::9f7fc1d6-ab67-473f-ba46-e98f6ce2049b" providerId="AD" clId="Web-{3ADB2C58-A844-5E58-5E5C-3CBB6E1BFD57}" dt="2021-06-30T18:20:09.614" v="382" actId="14100"/>
          <ac:picMkLst>
            <pc:docMk/>
            <pc:sldMk cId="3086783645" sldId="401"/>
            <ac:picMk id="4" creationId="{B139F286-2F1B-431B-8096-12D93936E77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20:22.333" v="384"/>
          <ac:picMkLst>
            <pc:docMk/>
            <pc:sldMk cId="3086783645" sldId="401"/>
            <ac:picMk id="5" creationId="{5B94F70C-288D-41AD-8793-EE6D3C978249}"/>
          </ac:picMkLst>
        </pc:picChg>
        <pc:cxnChg chg="add mod">
          <ac:chgData name="Harleen Kaur" userId="S::id65ns02@ubalt.edu::9f7fc1d6-ab67-473f-ba46-e98f6ce2049b" providerId="AD" clId="Web-{3ADB2C58-A844-5E58-5E5C-3CBB6E1BFD57}" dt="2021-06-30T18:22:15.446" v="405" actId="14100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  <pc:spChg chg="mod">
          <ac:chgData name="Harleen Kaur" userId="S::id65ns02@ubalt.edu::9f7fc1d6-ab67-473f-ba46-e98f6ce2049b" providerId="AD" clId="Web-{3ADB2C58-A844-5E58-5E5C-3CBB6E1BFD57}" dt="2021-06-30T18:23:32.448" v="417" actId="20577"/>
          <ac:spMkLst>
            <pc:docMk/>
            <pc:sldMk cId="4271356633" sldId="402"/>
            <ac:spMk id="2" creationId="{20E1ECE2-2ADA-4A75-9EAD-D50D97C4CF74}"/>
          </ac:spMkLst>
        </pc:spChg>
        <pc:spChg chg="del">
          <ac:chgData name="Harleen Kaur" userId="S::id65ns02@ubalt.edu::9f7fc1d6-ab67-473f-ba46-e98f6ce2049b" providerId="AD" clId="Web-{3ADB2C58-A844-5E58-5E5C-3CBB6E1BFD57}" dt="2021-06-30T18:23:34.761" v="418"/>
          <ac:spMkLst>
            <pc:docMk/>
            <pc:sldMk cId="4271356633" sldId="402"/>
            <ac:spMk id="3" creationId="{49F9E07E-CA8C-4BDE-86E0-1DEC0B982EC9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  <pc:spChg chg="mod">
          <ac:chgData name="Harleen Kaur" userId="S::id65ns02@ubalt.edu::9f7fc1d6-ab67-473f-ba46-e98f6ce2049b" providerId="AD" clId="Web-{3ADB2C58-A844-5E58-5E5C-3CBB6E1BFD57}" dt="2021-06-30T18:23:41.370" v="420" actId="20577"/>
          <ac:spMkLst>
            <pc:docMk/>
            <pc:sldMk cId="1091736900" sldId="403"/>
            <ac:spMk id="2" creationId="{38EA9859-C557-4E70-9BB3-33411F31B70D}"/>
          </ac:spMkLst>
        </pc:spChg>
        <pc:spChg chg="mod">
          <ac:chgData name="Harleen Kaur" userId="S::id65ns02@ubalt.edu::9f7fc1d6-ab67-473f-ba46-e98f6ce2049b" providerId="AD" clId="Web-{3ADB2C58-A844-5E58-5E5C-3CBB6E1BFD57}" dt="2021-06-30T18:25:33.201" v="442" actId="141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Harleen Kaur" userId="S::id65ns02@ubalt.edu::9f7fc1d6-ab67-473f-ba46-e98f6ce2049b" providerId="AD" clId="Web-{3ADB2C58-A844-5E58-5E5C-3CBB6E1BFD57}" dt="2021-06-30T19:01:58.779" v="821" actId="14100"/>
          <ac:spMkLst>
            <pc:docMk/>
            <pc:sldMk cId="1091736900" sldId="403"/>
            <ac:spMk id="6" creationId="{80E4C85C-66BB-494C-BBE9-8D4863380919}"/>
          </ac:spMkLst>
        </pc:spChg>
        <pc:spChg chg="add mod">
          <ac:chgData name="Harleen Kaur" userId="S::id65ns02@ubalt.edu::9f7fc1d6-ab67-473f-ba46-e98f6ce2049b" providerId="AD" clId="Web-{3ADB2C58-A844-5E58-5E5C-3CBB6E1BFD57}" dt="2021-06-30T19:02:29.702" v="823" actId="1076"/>
          <ac:spMkLst>
            <pc:docMk/>
            <pc:sldMk cId="1091736900" sldId="403"/>
            <ac:spMk id="7" creationId="{08F9109D-7414-49D5-A1D2-03B4A49EDABA}"/>
          </ac:spMkLst>
        </pc:spChg>
        <pc:picChg chg="add mod">
          <ac:chgData name="Harleen Kaur" userId="S::id65ns02@ubalt.edu::9f7fc1d6-ab67-473f-ba46-e98f6ce2049b" providerId="AD" clId="Web-{3ADB2C58-A844-5E58-5E5C-3CBB6E1BFD57}" dt="2021-06-30T18:25:48.483" v="445" actId="14100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  <pc:spChg chg="mod">
          <ac:chgData name="Harleen Kaur" userId="S::id65ns02@ubalt.edu::9f7fc1d6-ab67-473f-ba46-e98f6ce2049b" providerId="AD" clId="Web-{3ADB2C58-A844-5E58-5E5C-3CBB6E1BFD57}" dt="2021-06-30T18:26:03.186" v="449" actId="20577"/>
          <ac:spMkLst>
            <pc:docMk/>
            <pc:sldMk cId="319479736" sldId="404"/>
            <ac:spMk id="2" creationId="{F1ADB8AB-E23E-4E82-89BD-F243BE4A6FE4}"/>
          </ac:spMkLst>
        </pc:spChg>
        <pc:spChg chg="mod">
          <ac:chgData name="Harleen Kaur" userId="S::id65ns02@ubalt.edu::9f7fc1d6-ab67-473f-ba46-e98f6ce2049b" providerId="AD" clId="Web-{3ADB2C58-A844-5E58-5E5C-3CBB6E1BFD57}" dt="2021-06-30T18:26:22.968" v="460" actId="14100"/>
          <ac:spMkLst>
            <pc:docMk/>
            <pc:sldMk cId="319479736" sldId="404"/>
            <ac:spMk id="3" creationId="{F455D38D-51D9-4557-A85E-F46965AD9961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20.995" v="786" actId="14100"/>
          <ac:spMkLst>
            <pc:docMk/>
            <pc:sldMk cId="319479736" sldId="404"/>
            <ac:spMk id="6" creationId="{15E9260D-ABD0-44FF-984F-9DE07BB61D64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59.824" v="796" actId="14100"/>
          <ac:spMkLst>
            <pc:docMk/>
            <pc:sldMk cId="319479736" sldId="404"/>
            <ac:spMk id="7" creationId="{0334AB0D-7084-455B-934B-562182051960}"/>
          </ac:spMkLst>
        </pc:spChg>
        <pc:picChg chg="add mod">
          <ac:chgData name="Harleen Kaur" userId="S::id65ns02@ubalt.edu::9f7fc1d6-ab67-473f-ba46-e98f6ce2049b" providerId="AD" clId="Web-{3ADB2C58-A844-5E58-5E5C-3CBB6E1BFD57}" dt="2021-06-30T19:00:42.683" v="793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3ADB2C58-A844-5E58-5E5C-3CBB6E1BFD57}" dt="2021-06-30T18:26:58.204" v="469" actId="20577"/>
          <ac:spMkLst>
            <pc:docMk/>
            <pc:sldMk cId="3986757257" sldId="405"/>
            <ac:spMk id="2" creationId="{ED8DEED7-D2F2-4B9F-B732-3088041235E8}"/>
          </ac:spMkLst>
        </pc:spChg>
        <pc:spChg chg="mod">
          <ac:chgData name="Harleen Kaur" userId="S::id65ns02@ubalt.edu::9f7fc1d6-ab67-473f-ba46-e98f6ce2049b" providerId="AD" clId="Web-{3ADB2C58-A844-5E58-5E5C-3CBB6E1BFD57}" dt="2021-06-30T18:31:55.962" v="487" actId="1076"/>
          <ac:spMkLst>
            <pc:docMk/>
            <pc:sldMk cId="3986757257" sldId="405"/>
            <ac:spMk id="3" creationId="{A34F86E4-B5BC-44DB-AB9B-BE7D3E9D3B35}"/>
          </ac:spMkLst>
        </pc:spChg>
        <pc:spChg chg="add mod">
          <ac:chgData name="Harleen Kaur" userId="S::id65ns02@ubalt.edu::9f7fc1d6-ab67-473f-ba46-e98f6ce2049b" providerId="AD" clId="Web-{3ADB2C58-A844-5E58-5E5C-3CBB6E1BFD57}" dt="2021-06-30T18:41:20.024" v="532" actId="20577"/>
          <ac:spMkLst>
            <pc:docMk/>
            <pc:sldMk cId="3986757257" sldId="405"/>
            <ac:spMk id="8" creationId="{CB1A59F2-C100-4C00-9C3D-867B00766494}"/>
          </ac:spMkLst>
        </pc:spChg>
        <pc:spChg chg="add mod">
          <ac:chgData name="Harleen Kaur" userId="S::id65ns02@ubalt.edu::9f7fc1d6-ab67-473f-ba46-e98f6ce2049b" providerId="AD" clId="Web-{3ADB2C58-A844-5E58-5E5C-3CBB6E1BFD57}" dt="2021-06-30T18:57:46.835" v="742" actId="14100"/>
          <ac:spMkLst>
            <pc:docMk/>
            <pc:sldMk cId="3986757257" sldId="405"/>
            <ac:spMk id="9" creationId="{0ABB418A-D788-4AF2-83A8-8EF87E3885D2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25.070" v="752" actId="14100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44.086" v="755" actId="14100"/>
          <ac:spMkLst>
            <pc:docMk/>
            <pc:sldMk cId="3986757257" sldId="405"/>
            <ac:spMk id="12" creationId="{43FAEDAA-5498-4C2B-8632-0C655FDB5233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58.211" v="758" actId="14100"/>
          <ac:spMkLst>
            <pc:docMk/>
            <pc:sldMk cId="3986757257" sldId="405"/>
            <ac:spMk id="14" creationId="{E83FA180-4FEF-4081-AA1E-72A89125FCA8}"/>
          </ac:spMkLst>
        </pc:spChg>
        <pc:picChg chg="add mod">
          <ac:chgData name="Harleen Kaur" userId="S::id65ns02@ubalt.edu::9f7fc1d6-ab67-473f-ba46-e98f6ce2049b" providerId="AD" clId="Web-{3ADB2C58-A844-5E58-5E5C-3CBB6E1BFD57}" dt="2021-06-30T18:31:59.337" v="488" actId="1076"/>
          <ac:picMkLst>
            <pc:docMk/>
            <pc:sldMk cId="3986757257" sldId="405"/>
            <ac:picMk id="5" creationId="{7172F5DF-E6FC-47E2-9AE9-E525F6D31219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32:39.369" v="491"/>
          <ac:picMkLst>
            <pc:docMk/>
            <pc:sldMk cId="3986757257" sldId="405"/>
            <ac:picMk id="6" creationId="{33319AE9-21AA-4954-ADE4-BA8AB3E86946}"/>
          </ac:picMkLst>
        </pc:picChg>
        <pc:picChg chg="add mod">
          <ac:chgData name="Harleen Kaur" userId="S::id65ns02@ubalt.edu::9f7fc1d6-ab67-473f-ba46-e98f6ce2049b" providerId="AD" clId="Web-{3ADB2C58-A844-5E58-5E5C-3CBB6E1BFD57}" dt="2021-06-30T18:32:47.432" v="495" actId="1076"/>
          <ac:picMkLst>
            <pc:docMk/>
            <pc:sldMk cId="3986757257" sldId="405"/>
            <ac:picMk id="7" creationId="{F71DF641-C37F-443A-BACA-93CF11169126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  <pc:spChg chg="mod">
          <ac:chgData name="Harleen Kaur" userId="S::id65ns02@ubalt.edu::9f7fc1d6-ab67-473f-ba46-e98f6ce2049b" providerId="AD" clId="Web-{3ADB2C58-A844-5E58-5E5C-3CBB6E1BFD57}" dt="2021-06-30T18:47:03.221" v="534" actId="20577"/>
          <ac:spMkLst>
            <pc:docMk/>
            <pc:sldMk cId="2886785931" sldId="406"/>
            <ac:spMk id="2" creationId="{E40288F0-CE73-4308-9909-410DE929AB3F}"/>
          </ac:spMkLst>
        </pc:spChg>
        <pc:spChg chg="mod">
          <ac:chgData name="Harleen Kaur" userId="S::id65ns02@ubalt.edu::9f7fc1d6-ab67-473f-ba46-e98f6ce2049b" providerId="AD" clId="Web-{3ADB2C58-A844-5E58-5E5C-3CBB6E1BFD57}" dt="2021-06-30T18:47:34.722" v="577" actId="14100"/>
          <ac:spMkLst>
            <pc:docMk/>
            <pc:sldMk cId="2886785931" sldId="406"/>
            <ac:spMk id="3" creationId="{DB0868AD-1A5B-46DC-80DC-DD11D4DA3CFC}"/>
          </ac:spMkLst>
        </pc:spChg>
        <pc:picChg chg="add mod">
          <ac:chgData name="Harleen Kaur" userId="S::id65ns02@ubalt.edu::9f7fc1d6-ab67-473f-ba46-e98f6ce2049b" providerId="AD" clId="Web-{3ADB2C58-A844-5E58-5E5C-3CBB6E1BFD57}" dt="2021-06-30T18:48:33.583" v="580" actId="14100"/>
          <ac:picMkLst>
            <pc:docMk/>
            <pc:sldMk cId="2886785931" sldId="406"/>
            <ac:picMk id="4" creationId="{5522492E-0C7D-49ED-BBCA-19B1FA62CEB4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  <pc:spChg chg="mod">
          <ac:chgData name="Harleen Kaur" userId="S::id65ns02@ubalt.edu::9f7fc1d6-ab67-473f-ba46-e98f6ce2049b" providerId="AD" clId="Web-{3ADB2C58-A844-5E58-5E5C-3CBB6E1BFD57}" dt="2021-06-30T18:49:02.865" v="584" actId="20577"/>
          <ac:spMkLst>
            <pc:docMk/>
            <pc:sldMk cId="3546637009" sldId="407"/>
            <ac:spMk id="2" creationId="{2934CCAB-C4DE-41D6-A646-A228909448B6}"/>
          </ac:spMkLst>
        </pc:spChg>
        <pc:spChg chg="mod">
          <ac:chgData name="Harleen Kaur" userId="S::id65ns02@ubalt.edu::9f7fc1d6-ab67-473f-ba46-e98f6ce2049b" providerId="AD" clId="Web-{3ADB2C58-A844-5E58-5E5C-3CBB6E1BFD57}" dt="2021-06-30T18:49:22.818" v="593" actId="14100"/>
          <ac:spMkLst>
            <pc:docMk/>
            <pc:sldMk cId="3546637009" sldId="407"/>
            <ac:spMk id="3" creationId="{DE4D3546-FBD7-49D2-8F61-375DF01F8E5C}"/>
          </ac:spMkLst>
        </pc:spChg>
        <pc:spChg chg="add">
          <ac:chgData name="Harleen Kaur" userId="S::id65ns02@ubalt.edu::9f7fc1d6-ab67-473f-ba46-e98f6ce2049b" providerId="AD" clId="Web-{3ADB2C58-A844-5E58-5E5C-3CBB6E1BFD57}" dt="2021-06-30T18:49:34.256" v="597"/>
          <ac:spMkLst>
            <pc:docMk/>
            <pc:sldMk cId="3546637009" sldId="407"/>
            <ac:spMk id="5" creationId="{4F0DB4CB-8CBE-4BD4-AEEA-226AD8F66DC0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06.847" v="700" actId="1076"/>
          <ac:spMkLst>
            <pc:docMk/>
            <pc:sldMk cId="3546637009" sldId="407"/>
            <ac:spMk id="6" creationId="{062416F5-04B8-4D27-9EA7-6476D9FB9A6E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22.801" v="703" actId="14100"/>
          <ac:spMkLst>
            <pc:docMk/>
            <pc:sldMk cId="3546637009" sldId="407"/>
            <ac:spMk id="8" creationId="{585AA83D-50EC-4761-805E-43D3FEC0DCD1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35.614" v="706" actId="14100"/>
          <ac:spMkLst>
            <pc:docMk/>
            <pc:sldMk cId="3546637009" sldId="407"/>
            <ac:spMk id="10" creationId="{BA688F66-13E3-46CF-A396-870CBE35F8FF}"/>
          </ac:spMkLst>
        </pc:spChg>
        <pc:picChg chg="add mod">
          <ac:chgData name="Harleen Kaur" userId="S::id65ns02@ubalt.edu::9f7fc1d6-ab67-473f-ba46-e98f6ce2049b" providerId="AD" clId="Web-{3ADB2C58-A844-5E58-5E5C-3CBB6E1BFD57}" dt="2021-06-30T18:49:33.678" v="596" actId="14100"/>
          <ac:picMkLst>
            <pc:docMk/>
            <pc:sldMk cId="3546637009" sldId="407"/>
            <ac:picMk id="4" creationId="{3020532A-01F2-4919-9C0A-D8D08FF22780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  <pc:spChg chg="mod">
          <ac:chgData name="Harleen Kaur" userId="S::id65ns02@ubalt.edu::9f7fc1d6-ab67-473f-ba46-e98f6ce2049b" providerId="AD" clId="Web-{3ADB2C58-A844-5E58-5E5C-3CBB6E1BFD57}" dt="2021-06-30T18:49:57.101" v="602" actId="20577"/>
          <ac:spMkLst>
            <pc:docMk/>
            <pc:sldMk cId="3271869013" sldId="408"/>
            <ac:spMk id="2" creationId="{285B344C-2F7F-4DC3-B974-CE4B21300689}"/>
          </ac:spMkLst>
        </pc:spChg>
        <pc:spChg chg="mod">
          <ac:chgData name="Harleen Kaur" userId="S::id65ns02@ubalt.edu::9f7fc1d6-ab67-473f-ba46-e98f6ce2049b" providerId="AD" clId="Web-{3ADB2C58-A844-5E58-5E5C-3CBB6E1BFD57}" dt="2021-06-30T18:50:47.664" v="616" actId="20577"/>
          <ac:spMkLst>
            <pc:docMk/>
            <pc:sldMk cId="3271869013" sldId="408"/>
            <ac:spMk id="3" creationId="{1DA62F8E-8122-4E95-B76E-97E0E033E60A}"/>
          </ac:spMkLst>
        </pc:spChg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3ADB2C58-A844-5E58-5E5C-3CBB6E1BFD57}" dt="2021-06-30T18:51:57.166" v="628" actId="20577"/>
          <ac:spMkLst>
            <pc:docMk/>
            <pc:sldMk cId="3654864925" sldId="409"/>
            <ac:spMk id="2" creationId="{148E69F9-FBAF-40F8-B51F-CFD83BECB550}"/>
          </ac:spMkLst>
        </pc:spChg>
        <pc:spChg chg="mod">
          <ac:chgData name="Harleen Kaur" userId="S::id65ns02@ubalt.edu::9f7fc1d6-ab67-473f-ba46-e98f6ce2049b" providerId="AD" clId="Web-{3ADB2C58-A844-5E58-5E5C-3CBB6E1BFD57}" dt="2021-06-30T18:52:12.276" v="645" actId="14100"/>
          <ac:spMkLst>
            <pc:docMk/>
            <pc:sldMk cId="3654864925" sldId="409"/>
            <ac:spMk id="3" creationId="{E322A8D6-07D5-4830-AE38-5AD7AE490658}"/>
          </ac:spMkLst>
        </pc:spChg>
        <pc:spChg chg="add mod">
          <ac:chgData name="Harleen Kaur" userId="S::id65ns02@ubalt.edu::9f7fc1d6-ab67-473f-ba46-e98f6ce2049b" providerId="AD" clId="Web-{3ADB2C58-A844-5E58-5E5C-3CBB6E1BFD57}" dt="2021-06-30T18:54:39.829" v="683" actId="14100"/>
          <ac:spMkLst>
            <pc:docMk/>
            <pc:sldMk cId="3654864925" sldId="409"/>
            <ac:spMk id="5" creationId="{3A4FAD1D-F2D0-4359-8560-642CFB9DEF92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09.783" v="689" actId="14100"/>
          <ac:spMkLst>
            <pc:docMk/>
            <pc:sldMk cId="3654864925" sldId="409"/>
            <ac:spMk id="6" creationId="{420DA8ED-2BE6-40C4-8A63-6C265258A896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27.096" v="694" actId="14100"/>
          <ac:spMkLst>
            <pc:docMk/>
            <pc:sldMk cId="3654864925" sldId="409"/>
            <ac:spMk id="8" creationId="{F5CD4D35-9642-463E-943E-72A4088FD3ED}"/>
          </ac:spMkLst>
        </pc:spChg>
        <pc:picChg chg="add mod">
          <ac:chgData name="Harleen Kaur" userId="S::id65ns02@ubalt.edu::9f7fc1d6-ab67-473f-ba46-e98f6ce2049b" providerId="AD" clId="Web-{3ADB2C58-A844-5E58-5E5C-3CBB6E1BFD57}" dt="2021-06-30T18:52:55.077" v="648" actId="14100"/>
          <ac:picMkLst>
            <pc:docMk/>
            <pc:sldMk cId="3654864925" sldId="409"/>
            <ac:picMk id="4" creationId="{484ECD4A-571C-4BD0-A15F-40067D53C291}"/>
          </ac:picMkLst>
        </pc:picChg>
        <pc:picChg chg="add del">
          <ac:chgData name="Harleen Kaur" userId="S::id65ns02@ubalt.edu::9f7fc1d6-ab67-473f-ba46-e98f6ce2049b" providerId="AD" clId="Web-{3ADB2C58-A844-5E58-5E5C-3CBB6E1BFD57}" dt="2021-06-30T18:55:17.690" v="691"/>
          <ac:picMkLst>
            <pc:docMk/>
            <pc:sldMk cId="3654864925" sldId="409"/>
            <ac:picMk id="7" creationId="{E542D38C-17BB-42FA-9451-8CB8913424D3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  <pc:spChg chg="mod">
          <ac:chgData name="Harleen Kaur" userId="S::id65ns02@ubalt.edu::9f7fc1d6-ab67-473f-ba46-e98f6ce2049b" providerId="AD" clId="Web-{3ADB2C58-A844-5E58-5E5C-3CBB6E1BFD57}" dt="2021-06-30T18:53:07.218" v="652" actId="20577"/>
          <ac:spMkLst>
            <pc:docMk/>
            <pc:sldMk cId="1970903275" sldId="410"/>
            <ac:spMk id="2" creationId="{03B138B9-C5EF-4CA2-A185-323412C327C6}"/>
          </ac:spMkLst>
        </pc:spChg>
        <pc:spChg chg="mod">
          <ac:chgData name="Harleen Kaur" userId="S::id65ns02@ubalt.edu::9f7fc1d6-ab67-473f-ba46-e98f6ce2049b" providerId="AD" clId="Web-{3ADB2C58-A844-5E58-5E5C-3CBB6E1BFD57}" dt="2021-06-30T18:53:40.031" v="662" actId="20577"/>
          <ac:spMkLst>
            <pc:docMk/>
            <pc:sldMk cId="1970903275" sldId="410"/>
            <ac:spMk id="3" creationId="{C4CF25B8-A3D4-4CBE-B3F7-F820742A79B9}"/>
          </ac:spMkLst>
        </pc:spChg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  <pc:spChg chg="mod">
          <ac:chgData name="Harleen Kaur" userId="S::id65ns02@ubalt.edu::9f7fc1d6-ab67-473f-ba46-e98f6ce2049b" providerId="AD" clId="Web-{3ADB2C58-A844-5E58-5E5C-3CBB6E1BFD57}" dt="2021-06-30T18:53:53.500" v="671" actId="20577"/>
          <ac:spMkLst>
            <pc:docMk/>
            <pc:sldMk cId="1673974891" sldId="411"/>
            <ac:spMk id="2" creationId="{B3E7954F-8F63-43FB-8D70-9858217EE0CE}"/>
          </ac:spMkLst>
        </pc:spChg>
        <pc:spChg chg="mod">
          <ac:chgData name="Harleen Kaur" userId="S::id65ns02@ubalt.edu::9f7fc1d6-ab67-473f-ba46-e98f6ce2049b" providerId="AD" clId="Web-{3ADB2C58-A844-5E58-5E5C-3CBB6E1BFD57}" dt="2021-06-30T18:54:07.594" v="675" actId="20577"/>
          <ac:spMkLst>
            <pc:docMk/>
            <pc:sldMk cId="1673974891" sldId="411"/>
            <ac:spMk id="3" creationId="{04336431-E946-4244-AB44-1B51F1ACAF27}"/>
          </ac:spMkLst>
        </pc:sp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3" creationId="{A34A1836-E629-4365-826A-BA5D26CAB45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8" creationId="{003713C1-2FB2-413B-BF91-3AE41726FB7A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9" creationId="{90795B4D-5022-4A7F-A01D-8D880B7CDBE6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0" creationId="{AFD19018-DE7C-4796-ADF2-AD2EB0FC0D9C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1" creationId="{62865BD5-E742-43DE-B246-98FDCAE8030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2" creationId="{B1A0A2C2-4F85-44AF-8708-8DCA4B550CB8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3" creationId="{C9CA9023-BAAF-4DBD-BB8F-8034130A5F2F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24" v="18"/>
          <ac:spMkLst>
            <pc:docMk/>
            <pc:sldMk cId="518853508" sldId="361"/>
            <ac:spMk id="14" creationId="{EA9E6440-28AB-43CB-B9F2-B84F6A187783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5" creationId="{57C2BAEA-A1DF-44AB-A262-24DE22D47A32}"/>
          </ac:spMkLst>
        </pc:spChg>
        <pc:spChg chg="ad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6" creationId="{1E2E0AFE-704B-4CB8-AB9D-D44727875966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7" creationId="{AF192013-562E-4457-BDA2-D9BA745A0FBA}"/>
          </ac:spMkLst>
        </pc:spChg>
        <pc:picChg chg="add mod">
          <ac:chgData name="Harleen Kaur" userId="S::id65ns02@ubalt.edu::9f7fc1d6-ab67-473f-ba46-e98f6ce2049b" providerId="AD" clId="Web-{99AACF8C-B4E8-6E19-5ECC-222BD065AE8A}" dt="2021-06-23T20:10:00.845" v="30" actId="1076"/>
          <ac:picMkLst>
            <pc:docMk/>
            <pc:sldMk cId="518853508" sldId="361"/>
            <ac:picMk id="4" creationId="{B8EE07CB-774B-4111-81ED-35818D6FF7C3}"/>
          </ac:picMkLst>
        </pc:picChg>
        <pc:picChg chg="add mod ord">
          <ac:chgData name="Harleen Kaur" userId="S::id65ns02@ubalt.edu::9f7fc1d6-ab67-473f-ba46-e98f6ce2049b" providerId="AD" clId="Web-{99AACF8C-B4E8-6E19-5ECC-222BD065AE8A}" dt="2021-06-23T20:09:40.845" v="25" actId="1076"/>
          <ac:picMkLst>
            <pc:docMk/>
            <pc:sldMk cId="518853508" sldId="361"/>
            <ac:picMk id="5" creationId="{1A2AA9A5-5710-4F6F-84C1-1DF7D4782FA3}"/>
          </ac:picMkLst>
        </pc:picChg>
        <pc:picChg chg="add mod">
          <ac:chgData name="Harleen Kaur" userId="S::id65ns02@ubalt.edu::9f7fc1d6-ab67-473f-ba46-e98f6ce2049b" providerId="AD" clId="Web-{99AACF8C-B4E8-6E19-5ECC-222BD065AE8A}" dt="2021-06-23T20:09:50.798" v="27" actId="1076"/>
          <ac:picMkLst>
            <pc:docMk/>
            <pc:sldMk cId="518853508" sldId="361"/>
            <ac:picMk id="6" creationId="{7C110C90-D04B-4A30-A5A0-AD986ABB3EC9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3" creationId="{D3743B30-0D0C-45C5-BA38-506866225904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1" creationId="{72F84B47-E267-4194-8194-831DB7B5547F}"/>
          </ac:spMkLst>
        </pc:spChg>
        <pc:spChg chg="ad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6" creationId="{CEB41C5C-0F34-4DDA-9D7C-5E717F35F60C}"/>
          </ac:spMkLst>
        </pc:spChg>
        <pc:picChg chg="add mod">
          <ac:chgData name="Harleen Kaur" userId="S::id65ns02@ubalt.edu::9f7fc1d6-ab67-473f-ba46-e98f6ce2049b" providerId="AD" clId="Web-{99AACF8C-B4E8-6E19-5ECC-222BD065AE8A}" dt="2021-06-23T20:22:32.420" v="71" actId="14100"/>
          <ac:picMkLst>
            <pc:docMk/>
            <pc:sldMk cId="522743250" sldId="363"/>
            <ac:picMk id="4" creationId="{95D65DB4-D4BA-4855-91F8-2C569EA404B1}"/>
          </ac:picMkLst>
        </pc:picChg>
        <pc:cxnChg chg="add">
          <ac:chgData name="Harleen Kaur" userId="S::id65ns02@ubalt.edu::9f7fc1d6-ab67-473f-ba46-e98f6ce2049b" providerId="AD" clId="Web-{99AACF8C-B4E8-6E19-5ECC-222BD065AE8A}" dt="2021-06-23T20:22:01.841" v="68"/>
          <ac:cxnSpMkLst>
            <pc:docMk/>
            <pc:sldMk cId="522743250" sldId="363"/>
            <ac:cxnSpMk id="18" creationId="{57E1E5E6-F385-4E9C-B201-BA5BDE5CAD52}"/>
          </ac:cxnSpMkLst>
        </pc:cxnChg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2" creationId="{92608738-9902-45DE-9B66-CE73B19061FA}"/>
          </ac:spMkLst>
        </pc:spChg>
        <pc:spChg chg="or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4" creationId="{944D9FB5-A350-4B17-96F1-23506D0DBCA1}"/>
          </ac:spMkLst>
        </pc:spChg>
        <pc:spChg chg="mod">
          <ac:chgData name="Harleen Kaur" userId="S::id65ns02@ubalt.edu::9f7fc1d6-ab67-473f-ba46-e98f6ce2049b" providerId="AD" clId="Web-{99AACF8C-B4E8-6E19-5ECC-222BD065AE8A}" dt="2021-06-23T23:16:40.508" v="503" actId="20577"/>
          <ac:spMkLst>
            <pc:docMk/>
            <pc:sldMk cId="463297845" sldId="370"/>
            <ac:spMk id="6" creationId="{05DB83A8-14F3-433F-8906-206E33E94484}"/>
          </ac:spMkLst>
        </pc:spChg>
        <pc:picChg chg="mod">
          <ac:chgData name="Harleen Kaur" userId="S::id65ns02@ubalt.edu::9f7fc1d6-ab67-473f-ba46-e98f6ce2049b" providerId="AD" clId="Web-{99AACF8C-B4E8-6E19-5ECC-222BD065AE8A}" dt="2021-06-23T23:06:28.159" v="407"/>
          <ac:picMkLst>
            <pc:docMk/>
            <pc:sldMk cId="463297845" sldId="370"/>
            <ac:picMk id="5" creationId="{A8D1ED94-2A4D-49B4-8F93-DDC78C1D6F9C}"/>
          </ac:picMkLst>
        </pc:picChg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3" creationId="{589E4713-9D30-4452-96B1-AB55C357742A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8" creationId="{7CB4857B-ED7C-444D-9F04-2F885114A1C2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0" creationId="{D18046FB-44EA-4FD8-A585-EA09A319B2D0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2" creationId="{479F5F2B-8B58-4140-AE6A-51F6C67B18D9}"/>
          </ac:spMkLst>
        </pc:spChg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99AACF8C-B4E8-6E19-5ECC-222BD065AE8A}" dt="2021-06-23T23:57:58.779" v="708" actId="14100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99AACF8C-B4E8-6E19-5ECC-222BD065AE8A}" dt="2021-06-24T00:01:17.737" v="763" actId="20577"/>
          <ac:spMkLst>
            <pc:docMk/>
            <pc:sldMk cId="376485367" sldId="372"/>
            <ac:spMk id="3" creationId="{E38BAB95-8CCA-4158-9973-DC350EBE8120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6" creationId="{46F7435D-E3DB-47B1-BA61-B00ACC83A9DE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7" creationId="{F263A0B5-F8C4-4116-809F-78A768EA79A6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11" creationId="{72F84B47-E267-4194-8194-831DB7B5547F}"/>
          </ac:spMkLst>
        </pc:spChg>
        <pc:picChg chg="add mod">
          <ac:chgData name="Harleen Kaur" userId="S::id65ns02@ubalt.edu::9f7fc1d6-ab67-473f-ba46-e98f6ce2049b" providerId="AD" clId="Web-{99AACF8C-B4E8-6E19-5ECC-222BD065AE8A}" dt="2021-06-23T23:57:52.029" v="707"/>
          <ac:picMkLst>
            <pc:docMk/>
            <pc:sldMk cId="376485367" sldId="372"/>
            <ac:picMk id="4" creationId="{80886C80-9168-42DA-8301-2B22283F6F3D}"/>
          </ac:picMkLst>
        </pc:picChg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  <pc:picChg chg="mod">
          <ac:chgData name="Harleen Kaur" userId="S::id65ns02@ubalt.edu::9f7fc1d6-ab67-473f-ba46-e98f6ce2049b" providerId="AD" clId="Web-{99AACF8C-B4E8-6E19-5ECC-222BD065AE8A}" dt="2021-06-24T00:05:26.232" v="776" actId="14100"/>
          <ac:picMkLst>
            <pc:docMk/>
            <pc:sldMk cId="3468930998" sldId="373"/>
            <ac:picMk id="5" creationId="{171E1CF9-1565-4B93-BA78-6CE2C2713D70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  <pc:spChg chg="mo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2" creationId="{729801CC-1ACD-474F-8756-0FDDDD900CA1}"/>
          </ac:spMkLst>
        </pc:spChg>
        <pc:spChg chg="mod">
          <ac:chgData name="Harleen Kaur" userId="S::id65ns02@ubalt.edu::9f7fc1d6-ab67-473f-ba46-e98f6ce2049b" providerId="AD" clId="Web-{99AACF8C-B4E8-6E19-5ECC-222BD065AE8A}" dt="2021-06-23T20:41:23.892" v="273" actId="1076"/>
          <ac:spMkLst>
            <pc:docMk/>
            <pc:sldMk cId="3664989842" sldId="391"/>
            <ac:spMk id="3" creationId="{EE5F4FB7-27E8-4FD5-8B20-3CF026D9776A}"/>
          </ac:spMkLst>
        </pc:spChg>
        <pc:spChg chg="add mod">
          <ac:chgData name="Harleen Kaur" userId="S::id65ns02@ubalt.edu::9f7fc1d6-ab67-473f-ba46-e98f6ce2049b" providerId="AD" clId="Web-{99AACF8C-B4E8-6E19-5ECC-222BD065AE8A}" dt="2021-06-23T20:45:43.709" v="288" actId="14100"/>
          <ac:spMkLst>
            <pc:docMk/>
            <pc:sldMk cId="3664989842" sldId="391"/>
            <ac:spMk id="8" creationId="{6BD46F69-C0E9-4874-A0E1-9AE2F7E98740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9" creationId="{5E52985E-2553-471E-82AA-5ED7A329890A}"/>
          </ac:spMkLst>
        </pc:spChg>
        <pc:spChg chg="add del">
          <ac:chgData name="Harleen Kaur" userId="S::id65ns02@ubalt.edu::9f7fc1d6-ab67-473f-ba46-e98f6ce2049b" providerId="AD" clId="Web-{99AACF8C-B4E8-6E19-5ECC-222BD065AE8A}" dt="2021-06-23T20:36:39.715" v="246"/>
          <ac:spMkLst>
            <pc:docMk/>
            <pc:sldMk cId="3664989842" sldId="391"/>
            <ac:spMk id="12" creationId="{746E2A38-ACC8-44E6-85E2-A79CBAF15174}"/>
          </ac:spMkLst>
        </pc:spChg>
        <pc:spChg chg="ad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16" creationId="{746E2A38-ACC8-44E6-85E2-A79CBAF15174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01.031" v="265"/>
          <ac:spMkLst>
            <pc:docMk/>
            <pc:sldMk cId="3664989842" sldId="391"/>
            <ac:spMk id="19" creationId="{E02F3C71-C981-4614-98EA-D6C494F8091E}"/>
          </ac:spMkLst>
        </pc:spChg>
        <pc:graphicFrameChg chg="add mod modGraphic">
          <ac:chgData name="Harleen Kaur" userId="S::id65ns02@ubalt.edu::9f7fc1d6-ab67-473f-ba46-e98f6ce2049b" providerId="AD" clId="Web-{99AACF8C-B4E8-6E19-5ECC-222BD065AE8A}" dt="2021-06-23T20:41:42.330" v="274" actId="1076"/>
          <ac:graphicFrameMkLst>
            <pc:docMk/>
            <pc:sldMk cId="3664989842" sldId="391"/>
            <ac:graphicFrameMk id="7" creationId="{6A28AC31-076F-49B4-A72C-FA118B70F8DA}"/>
          </ac:graphicFrameMkLst>
        </pc:graphicFrameChg>
        <pc:picChg chg="add mod">
          <ac:chgData name="Harleen Kaur" userId="S::id65ns02@ubalt.edu::9f7fc1d6-ab67-473f-ba46-e98f6ce2049b" providerId="AD" clId="Web-{99AACF8C-B4E8-6E19-5ECC-222BD065AE8A}" dt="2021-06-23T20:41:04.376" v="271" actId="14100"/>
          <ac:picMkLst>
            <pc:docMk/>
            <pc:sldMk cId="3664989842" sldId="391"/>
            <ac:picMk id="5" creationId="{D6457CCA-984E-4148-B3A8-28DA1C852440}"/>
          </ac:picMkLst>
        </pc:picChg>
        <pc:cxnChg chg="add mod">
          <ac:chgData name="Harleen Kaur" userId="S::id65ns02@ubalt.edu::9f7fc1d6-ab67-473f-ba46-e98f6ce2049b" providerId="AD" clId="Web-{99AACF8C-B4E8-6E19-5ECC-222BD065AE8A}" dt="2021-06-23T20:47:21.101" v="295" actId="14100"/>
          <ac:cxnSpMkLst>
            <pc:docMk/>
            <pc:sldMk cId="3664989842" sldId="391"/>
            <ac:cxnSpMk id="10" creationId="{47019364-1A63-442F-828F-A60E5B6B5349}"/>
          </ac:cxnSpMkLst>
        </pc:cxnChg>
        <pc:cxnChg chg="add del">
          <ac:chgData name="Harleen Kaur" userId="S::id65ns02@ubalt.edu::9f7fc1d6-ab67-473f-ba46-e98f6ce2049b" providerId="AD" clId="Web-{99AACF8C-B4E8-6E19-5ECC-222BD065AE8A}" dt="2021-06-23T20:40:55.642" v="269"/>
          <ac:cxnSpMkLst>
            <pc:docMk/>
            <pc:sldMk cId="3664989842" sldId="391"/>
            <ac:cxnSpMk id="14" creationId="{DAE3ABC6-4042-4293-A7DF-F01181363B7E}"/>
          </ac:cxnSpMkLst>
        </pc:cxnChg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  <pc:spChg chg="mod">
          <ac:chgData name="Harleen Kaur" userId="S::id65ns02@ubalt.edu::9f7fc1d6-ab67-473f-ba46-e98f6ce2049b" providerId="AD" clId="Web-{99AACF8C-B4E8-6E19-5ECC-222BD065AE8A}" dt="2021-06-23T23:47:58.037" v="691" actId="20577"/>
          <ac:spMkLst>
            <pc:docMk/>
            <pc:sldMk cId="3404756224" sldId="392"/>
            <ac:spMk id="2" creationId="{D0730ACD-CC9C-427C-B44D-3CC8DBEFF1CA}"/>
          </ac:spMkLst>
        </pc:spChg>
        <pc:spChg chg="mod">
          <ac:chgData name="Harleen Kaur" userId="S::id65ns02@ubalt.edu::9f7fc1d6-ab67-473f-ba46-e98f6ce2049b" providerId="AD" clId="Web-{99AACF8C-B4E8-6E19-5ECC-222BD065AE8A}" dt="2021-06-23T23:48:22.475" v="702" actId="20577"/>
          <ac:spMkLst>
            <pc:docMk/>
            <pc:sldMk cId="3404756224" sldId="392"/>
            <ac:spMk id="3" creationId="{25E0A429-5540-4B02-8213-C983FB77881D}"/>
          </ac:spMkLst>
        </pc:spChg>
        <pc:spChg chg="add">
          <ac:chgData name="Harleen Kaur" userId="S::id65ns02@ubalt.edu::9f7fc1d6-ab67-473f-ba46-e98f6ce2049b" providerId="AD" clId="Web-{99AACF8C-B4E8-6E19-5ECC-222BD065AE8A}" dt="2021-06-23T22:33:24.805" v="319"/>
          <ac:spMkLst>
            <pc:docMk/>
            <pc:sldMk cId="3404756224" sldId="392"/>
            <ac:spMk id="10" creationId="{99899462-FC16-43B0-966B-FCA263450716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2:34:21.854" v="331" actId="14100"/>
          <ac:picMkLst>
            <pc:docMk/>
            <pc:sldMk cId="3404756224" sldId="392"/>
            <ac:picMk id="4" creationId="{FFAFD1D1-C15F-4685-AA77-10BF520A2E38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4:27.479" v="332" actId="14100"/>
          <ac:picMkLst>
            <pc:docMk/>
            <pc:sldMk cId="3404756224" sldId="392"/>
            <ac:picMk id="5" creationId="{7BEA1E83-926F-4C32-B858-CE870FED7971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6:28.232" v="347" actId="14100"/>
          <ac:picMkLst>
            <pc:docMk/>
            <pc:sldMk cId="3404756224" sldId="392"/>
            <ac:picMk id="6" creationId="{59FADA7F-64C7-430B-AFA1-7CCDDB91D941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39:19.424" v="358"/>
          <ac:picMkLst>
            <pc:docMk/>
            <pc:sldMk cId="3404756224" sldId="392"/>
            <ac:picMk id="7" creationId="{380D2ED7-C656-4B2C-B2ED-DFAD96F468DA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40:29.973" v="362"/>
          <ac:picMkLst>
            <pc:docMk/>
            <pc:sldMk cId="3404756224" sldId="392"/>
            <ac:picMk id="8" creationId="{95E3C75A-A7D5-4460-894F-47138E96E542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40:42.442" v="365" actId="14100"/>
          <ac:picMkLst>
            <pc:docMk/>
            <pc:sldMk cId="3404756224" sldId="392"/>
            <ac:picMk id="9" creationId="{A3D8EB07-F821-40F9-B592-524734D8A91D}"/>
          </ac:picMkLst>
        </pc:picChg>
        <pc:cxnChg chg="add">
          <ac:chgData name="Harleen Kaur" userId="S::id65ns02@ubalt.edu::9f7fc1d6-ab67-473f-ba46-e98f6ce2049b" providerId="AD" clId="Web-{99AACF8C-B4E8-6E19-5ECC-222BD065AE8A}" dt="2021-06-23T22:33:24.805" v="319"/>
          <ac:cxnSpMkLst>
            <pc:docMk/>
            <pc:sldMk cId="3404756224" sldId="392"/>
            <ac:cxnSpMk id="12" creationId="{AAFEA932-2DF1-410C-A00A-7A1E7DBF7511}"/>
          </ac:cxnSpMkLst>
        </pc:cxnChg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  <pc:spChg chg="mod">
          <ac:chgData name="Harleen Kaur" userId="S::id65ns02@ubalt.edu::9f7fc1d6-ab67-473f-ba46-e98f6ce2049b" providerId="AD" clId="Web-{99AACF8C-B4E8-6E19-5ECC-222BD065AE8A}" dt="2021-06-23T23:29:56.843" v="521"/>
          <ac:spMkLst>
            <pc:docMk/>
            <pc:sldMk cId="3289249383" sldId="393"/>
            <ac:spMk id="2" creationId="{039D4FCF-A67A-4220-9313-FA795ABAF0D6}"/>
          </ac:spMkLst>
        </pc:spChg>
        <pc:spChg chg="del">
          <ac:chgData name="Harleen Kaur" userId="S::id65ns02@ubalt.edu::9f7fc1d6-ab67-473f-ba46-e98f6ce2049b" providerId="AD" clId="Web-{99AACF8C-B4E8-6E19-5ECC-222BD065AE8A}" dt="2021-06-23T23:28:45.279" v="511"/>
          <ac:spMkLst>
            <pc:docMk/>
            <pc:sldMk cId="3289249383" sldId="393"/>
            <ac:spMk id="3" creationId="{15F4F63A-9DD2-4591-A2E5-97C139709B2C}"/>
          </ac:spMkLst>
        </pc:spChg>
        <pc:spChg chg="add mod">
          <ac:chgData name="Harleen Kaur" userId="S::id65ns02@ubalt.edu::9f7fc1d6-ab67-473f-ba46-e98f6ce2049b" providerId="AD" clId="Web-{99AACF8C-B4E8-6E19-5ECC-222BD065AE8A}" dt="2021-06-23T23:46:34.019" v="665" actId="20577"/>
          <ac:spMkLst>
            <pc:docMk/>
            <pc:sldMk cId="3289249383" sldId="393"/>
            <ac:spMk id="5" creationId="{B94D5372-0D6F-4ABD-9372-5599E06895CC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3:29:56.843" v="521"/>
          <ac:picMkLst>
            <pc:docMk/>
            <pc:sldMk cId="3289249383" sldId="393"/>
            <ac:picMk id="4" creationId="{FB4DF701-AABA-49F3-919E-9E661E4D27F7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2" creationId="{19D91A12-48F6-4119-BC1D-D9706CC2AB15}"/>
          </ac:spMkLst>
        </pc:spChg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3" creationId="{3E504E07-C6C2-4E54-BA74-332AE6C320B6}"/>
          </ac:spMkLst>
        </pc:spChg>
        <pc:spChg chg="ad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11" creationId="{9CDF6DAD-6680-48EA-B64B-A5F5A4E46367}"/>
          </ac:spMkLst>
        </pc:spChg>
        <pc:picChg chg="add mod">
          <ac:chgData name="Harleen Kaur" userId="S::id65ns02@ubalt.edu::9f7fc1d6-ab67-473f-ba46-e98f6ce2049b" providerId="AD" clId="Web-{99AACF8C-B4E8-6E19-5ECC-222BD065AE8A}" dt="2021-06-24T00:07:39.313" v="783" actId="1076"/>
          <ac:picMkLst>
            <pc:docMk/>
            <pc:sldMk cId="2966749166" sldId="394"/>
            <ac:picMk id="5" creationId="{7A34548A-0C0E-4095-8B2F-332B5AD4166A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07:42.751" v="784" actId="1076"/>
          <ac:picMkLst>
            <pc:docMk/>
            <pc:sldMk cId="2966749166" sldId="394"/>
            <ac:picMk id="6" creationId="{8E70AF7F-6F84-4783-BE4D-4123E590664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8:47.659" v="786"/>
          <ac:picMkLst>
            <pc:docMk/>
            <pc:sldMk cId="2966749166" sldId="394"/>
            <ac:picMk id="7" creationId="{7B0D7AA8-20F4-4685-A7D9-D620AA4BBCA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9:57.473" v="790"/>
          <ac:picMkLst>
            <pc:docMk/>
            <pc:sldMk cId="2966749166" sldId="394"/>
            <ac:picMk id="8" creationId="{D72E3D27-F79D-41F9-AB34-C6438C38B7DC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10:28.396" v="795"/>
          <ac:picMkLst>
            <pc:docMk/>
            <pc:sldMk cId="2966749166" sldId="394"/>
            <ac:picMk id="9" creationId="{50BC0713-407A-452E-8BAC-09FB524867A8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1:12.897" v="800" actId="14100"/>
          <ac:picMkLst>
            <pc:docMk/>
            <pc:sldMk cId="2966749166" sldId="394"/>
            <ac:picMk id="10" creationId="{FCB87A5E-4787-4360-ADF8-5B9667F41090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5:41.545" v="803" actId="14100"/>
          <ac:picMkLst>
            <pc:docMk/>
            <pc:sldMk cId="2966749166" sldId="394"/>
            <ac:picMk id="12" creationId="{4400ECF4-6DA2-4803-A7F0-67A384C90184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  <pc:spChg chg="mod">
          <ac:chgData name="Harleen Kaur" userId="S::id65ns02@ubalt.edu::9f7fc1d6-ab67-473f-ba46-e98f6ce2049b" providerId="AD" clId="Web-{99AACF8C-B4E8-6E19-5ECC-222BD065AE8A}" dt="2021-06-24T00:22:04.273" v="851"/>
          <ac:spMkLst>
            <pc:docMk/>
            <pc:sldMk cId="2094660718" sldId="395"/>
            <ac:spMk id="2" creationId="{7E22A31E-C411-41A4-A9BB-1096E8FF1B23}"/>
          </ac:spMkLst>
        </pc:spChg>
        <pc:spChg chg="del">
          <ac:chgData name="Harleen Kaur" userId="S::id65ns02@ubalt.edu::9f7fc1d6-ab67-473f-ba46-e98f6ce2049b" providerId="AD" clId="Web-{99AACF8C-B4E8-6E19-5ECC-222BD065AE8A}" dt="2021-06-24T00:19:31.878" v="811"/>
          <ac:spMkLst>
            <pc:docMk/>
            <pc:sldMk cId="2094660718" sldId="395"/>
            <ac:spMk id="3" creationId="{9B1E219F-0A5F-4477-BCA5-1E9D69F3F5C6}"/>
          </ac:spMkLst>
        </pc:spChg>
        <pc:spChg chg="add mod ord">
          <ac:chgData name="Harleen Kaur" userId="S::id65ns02@ubalt.edu::9f7fc1d6-ab67-473f-ba46-e98f6ce2049b" providerId="AD" clId="Web-{99AACF8C-B4E8-6E19-5ECC-222BD065AE8A}" dt="2021-06-24T00:24:08.948" v="898" actId="20577"/>
          <ac:spMkLst>
            <pc:docMk/>
            <pc:sldMk cId="2094660718" sldId="395"/>
            <ac:spMk id="5" creationId="{319827E2-2329-422E-BADE-76E0010C84C9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0:34.099" v="823"/>
          <ac:spMkLst>
            <pc:docMk/>
            <pc:sldMk cId="2094660718" sldId="395"/>
            <ac:spMk id="7" creationId="{4DFB2BBB-D71A-4983-96F2-FD58C4CB3330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1:56.445" v="849"/>
          <ac:spMkLst>
            <pc:docMk/>
            <pc:sldMk cId="2094660718" sldId="395"/>
            <ac:spMk id="10" creationId="{3A07454D-644E-4949-AB2E-39548D12D949}"/>
          </ac:spMkLst>
        </pc:spChg>
        <pc:picChg chg="add del mod ord">
          <ac:chgData name="Harleen Kaur" userId="S::id65ns02@ubalt.edu::9f7fc1d6-ab67-473f-ba46-e98f6ce2049b" providerId="AD" clId="Web-{99AACF8C-B4E8-6E19-5ECC-222BD065AE8A}" dt="2021-06-24T00:20:31.349" v="822"/>
          <ac:picMkLst>
            <pc:docMk/>
            <pc:sldMk cId="2094660718" sldId="395"/>
            <ac:picMk id="4" creationId="{03E97A96-50A0-4D66-9579-6B9F0410D865}"/>
          </ac:picMkLst>
        </pc:picChg>
        <pc:picChg chg="add del mod ord">
          <ac:chgData name="Harleen Kaur" userId="S::id65ns02@ubalt.edu::9f7fc1d6-ab67-473f-ba46-e98f6ce2049b" providerId="AD" clId="Web-{99AACF8C-B4E8-6E19-5ECC-222BD065AE8A}" dt="2021-06-24T00:21:54.616" v="848"/>
          <ac:picMkLst>
            <pc:docMk/>
            <pc:sldMk cId="2094660718" sldId="395"/>
            <ac:picMk id="8" creationId="{05DA8598-1E52-49F9-90A4-038D7FA67A42}"/>
          </ac:picMkLst>
        </pc:picChg>
        <pc:picChg chg="add mod ord">
          <ac:chgData name="Harleen Kaur" userId="S::id65ns02@ubalt.edu::9f7fc1d6-ab67-473f-ba46-e98f6ce2049b" providerId="AD" clId="Web-{99AACF8C-B4E8-6E19-5ECC-222BD065AE8A}" dt="2021-06-24T00:22:04.273" v="851"/>
          <ac:picMkLst>
            <pc:docMk/>
            <pc:sldMk cId="2094660718" sldId="395"/>
            <ac:picMk id="11" creationId="{24D79D1C-4703-4E86-96AC-CB9F7B836CC7}"/>
          </ac:picMkLst>
        </pc:picChg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7C916262-413D-D0D8-C523-2EB695F3124B}" dt="2021-07-26T12:50:55.811" v="95" actId="20577"/>
          <ac:spMkLst>
            <pc:docMk/>
            <pc:sldMk cId="3154763750" sldId="397"/>
            <ac:spMk id="3" creationId="{51D42C03-9D67-4FA3-B3A8-5623A3A9B3BB}"/>
          </ac:spMkLst>
        </pc:spChg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C916262-413D-D0D8-C523-2EB695F3124B}" dt="2021-07-26T12:52:41.408" v="96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7C916262-413D-D0D8-C523-2EB695F3124B}" dt="2021-07-26T13:02:31.016" v="147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7C916262-413D-D0D8-C523-2EB695F3124B}" dt="2021-07-26T12:58:09.057" v="120" actId="20577"/>
          <ac:spMkLst>
            <pc:docMk/>
            <pc:sldMk cId="3472143807" sldId="399"/>
            <ac:spMk id="2" creationId="{AE315495-821B-4EC1-99B2-D05C4819A1A6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7C916262-413D-D0D8-C523-2EB695F3124B}" dt="2021-07-27T18:20:00.046" v="979" actId="20577"/>
          <ac:spMkLst>
            <pc:docMk/>
            <pc:sldMk cId="4138222289" sldId="416"/>
            <ac:spMk id="2" creationId="{4A051B9F-70FB-441C-8B57-05EEA00E868E}"/>
          </ac:spMkLst>
        </pc:spChg>
        <pc:spChg chg="del">
          <ac:chgData name="Harleen Kaur" userId="S::id65ns02@ubalt.edu::9f7fc1d6-ab67-473f-ba46-e98f6ce2049b" providerId="AD" clId="Web-{7C916262-413D-D0D8-C523-2EB695F3124B}" dt="2021-07-27T18:20:14.203" v="980"/>
          <ac:spMkLst>
            <pc:docMk/>
            <pc:sldMk cId="4138222289" sldId="416"/>
            <ac:spMk id="3" creationId="{1173EB4D-1309-4AF5-BFA4-7FE2F36BB1B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0:18.954" v="981"/>
          <ac:spMkLst>
            <pc:docMk/>
            <pc:sldMk cId="4138222289" sldId="416"/>
            <ac:spMk id="7" creationId="{CAFA728B-F370-4274-86F7-E39F190ED2C3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35.658" v="1034" actId="20577"/>
          <ac:spMkLst>
            <pc:docMk/>
            <pc:sldMk cId="4138222289" sldId="416"/>
            <ac:spMk id="8" creationId="{BB0A9DCD-7971-4082-BF02-0BF7275D3232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54.800" v="1036" actId="1076"/>
          <ac:spMkLst>
            <pc:docMk/>
            <pc:sldMk cId="4138222289" sldId="416"/>
            <ac:spMk id="9" creationId="{054D478D-D764-4633-B4EC-12516E2AF6A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  <pc:spChg chg="del mod">
          <ac:chgData name="Harleen Kaur" userId="S::id65ns02@ubalt.edu::9f7fc1d6-ab67-473f-ba46-e98f6ce2049b" providerId="AD" clId="Web-{7C916262-413D-D0D8-C523-2EB695F3124B}" dt="2021-07-27T18:21:21.832" v="1041"/>
          <ac:spMkLst>
            <pc:docMk/>
            <pc:sldMk cId="2175411651" sldId="417"/>
            <ac:spMk id="2" creationId="{90D5CC19-1E0D-4045-879E-30FEFBFCFBA6}"/>
          </ac:spMkLst>
        </pc:spChg>
        <pc:spChg chg="del">
          <ac:chgData name="Harleen Kaur" userId="S::id65ns02@ubalt.edu::9f7fc1d6-ab67-473f-ba46-e98f6ce2049b" providerId="AD" clId="Web-{7C916262-413D-D0D8-C523-2EB695F3124B}" dt="2021-07-27T18:21:24.926" v="1042"/>
          <ac:spMkLst>
            <pc:docMk/>
            <pc:sldMk cId="2175411651" sldId="417"/>
            <ac:spMk id="3" creationId="{546588F0-E0DB-4FB2-B052-547E016FA00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1:35.349" v="1043"/>
          <ac:spMkLst>
            <pc:docMk/>
            <pc:sldMk cId="2175411651" sldId="417"/>
            <ac:spMk id="7" creationId="{685827E6-16FD-40F3-9CDF-F0369F8FBA24}"/>
          </ac:spMkLst>
        </pc:spChg>
        <pc:spChg chg="add mod">
          <ac:chgData name="Harleen Kaur" userId="S::id65ns02@ubalt.edu::9f7fc1d6-ab67-473f-ba46-e98f6ce2049b" providerId="AD" clId="Web-{7C916262-413D-D0D8-C523-2EB695F3124B}" dt="2021-07-27T18:21:43.849" v="1054" actId="20577"/>
          <ac:spMkLst>
            <pc:docMk/>
            <pc:sldMk cId="2175411651" sldId="417"/>
            <ac:spMk id="8" creationId="{702DF2B8-73CF-4FBA-A656-15D7CB514F1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2:36.258" v="1058"/>
          <ac:spMkLst>
            <pc:docMk/>
            <pc:sldMk cId="2175411651" sldId="417"/>
            <ac:spMk id="9" creationId="{CD181A60-3EED-4167-8FA3-9EB48C6C447A}"/>
          </ac:spMkLst>
        </pc:spChg>
        <pc:spChg chg="add mod">
          <ac:chgData name="Harleen Kaur" userId="S::id65ns02@ubalt.edu::9f7fc1d6-ab67-473f-ba46-e98f6ce2049b" providerId="AD" clId="Web-{7C916262-413D-D0D8-C523-2EB695F3124B}" dt="2021-07-27T18:23:02.135" v="1062" actId="14100"/>
          <ac:spMkLst>
            <pc:docMk/>
            <pc:sldMk cId="2175411651" sldId="417"/>
            <ac:spMk id="10" creationId="{D93F54A5-0BBE-4637-9315-DC51FDF4275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7C916262-413D-D0D8-C523-2EB695F3124B}" dt="2021-07-27T18:23:43.872" v="1111" actId="20577"/>
          <ac:spMkLst>
            <pc:docMk/>
            <pc:sldMk cId="2100724894" sldId="418"/>
            <ac:spMk id="2" creationId="{51492F0E-C250-4FC7-9D5B-D561021F7061}"/>
          </ac:spMkLst>
        </pc:spChg>
        <pc:spChg chg="del">
          <ac:chgData name="Harleen Kaur" userId="S::id65ns02@ubalt.edu::9f7fc1d6-ab67-473f-ba46-e98f6ce2049b" providerId="AD" clId="Web-{7C916262-413D-D0D8-C523-2EB695F3124B}" dt="2021-07-27T18:23:50.591" v="1112"/>
          <ac:spMkLst>
            <pc:docMk/>
            <pc:sldMk cId="2100724894" sldId="418"/>
            <ac:spMk id="3" creationId="{83AB375F-4829-44C3-97C5-BDCCFE0FFA72}"/>
          </ac:spMkLst>
        </pc:spChg>
        <pc:spChg chg="del">
          <ac:chgData name="Harleen Kaur" userId="S::id65ns02@ubalt.edu::9f7fc1d6-ab67-473f-ba46-e98f6ce2049b" providerId="AD" clId="Web-{7C916262-413D-D0D8-C523-2EB695F3124B}" dt="2021-07-27T18:27:02.555" v="1186"/>
          <ac:spMkLst>
            <pc:docMk/>
            <pc:sldMk cId="2100724894" sldId="418"/>
            <ac:spMk id="7" creationId="{50E9A946-34A9-40F3-B352-C031BCDA0401}"/>
          </ac:spMkLst>
        </pc:spChg>
        <pc:spChg chg="mod">
          <ac:chgData name="Harleen Kaur" userId="S::id65ns02@ubalt.edu::9f7fc1d6-ab67-473f-ba46-e98f6ce2049b" providerId="AD" clId="Web-{7C916262-413D-D0D8-C523-2EB695F3124B}" dt="2021-07-27T18:25:15.252" v="1174" actId="20577"/>
          <ac:spMkLst>
            <pc:docMk/>
            <pc:sldMk cId="2100724894" sldId="418"/>
            <ac:spMk id="8" creationId="{14842B1D-F035-4306-915C-C8D76C284F08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3:56.200" v="1113"/>
          <ac:spMkLst>
            <pc:docMk/>
            <pc:sldMk cId="2100724894" sldId="418"/>
            <ac:spMk id="10" creationId="{7DDFB33D-B297-4176-BC0C-E2406A582A98}"/>
          </ac:spMkLst>
        </pc:spChg>
        <pc:spChg chg="add mod">
          <ac:chgData name="Harleen Kaur" userId="S::id65ns02@ubalt.edu::9f7fc1d6-ab67-473f-ba46-e98f6ce2049b" providerId="AD" clId="Web-{7C916262-413D-D0D8-C523-2EB695F3124B}" dt="2021-07-27T18:24:53.579" v="1158" actId="20577"/>
          <ac:spMkLst>
            <pc:docMk/>
            <pc:sldMk cId="2100724894" sldId="418"/>
            <ac:spMk id="11" creationId="{51AF526A-867B-423F-8716-317505D104CA}"/>
          </ac:spMkLst>
        </pc:spChg>
        <pc:spChg chg="add mod">
          <ac:chgData name="Harleen Kaur" userId="S::id65ns02@ubalt.edu::9f7fc1d6-ab67-473f-ba46-e98f6ce2049b" providerId="AD" clId="Web-{7C916262-413D-D0D8-C523-2EB695F3124B}" dt="2021-07-27T18:25:40.909" v="1177" actId="14100"/>
          <ac:spMkLst>
            <pc:docMk/>
            <pc:sldMk cId="2100724894" sldId="418"/>
            <ac:spMk id="12" creationId="{9565295E-85CC-49E5-99A6-04035477DB76}"/>
          </ac:spMkLst>
        </pc:spChg>
        <pc:spChg chg="add mod">
          <ac:chgData name="Harleen Kaur" userId="S::id65ns02@ubalt.edu::9f7fc1d6-ab67-473f-ba46-e98f6ce2049b" providerId="AD" clId="Web-{7C916262-413D-D0D8-C523-2EB695F3124B}" dt="2021-07-27T18:27:22.306" v="1242" actId="20577"/>
          <ac:spMkLst>
            <pc:docMk/>
            <pc:sldMk cId="2100724894" sldId="418"/>
            <ac:spMk id="15" creationId="{D8453112-FE18-42D5-9FE0-4625C23BB761}"/>
          </ac:spMkLst>
        </pc:spChg>
        <pc:cxnChg chg="add del mod">
          <ac:chgData name="Harleen Kaur" userId="S::id65ns02@ubalt.edu::9f7fc1d6-ab67-473f-ba46-e98f6ce2049b" providerId="AD" clId="Web-{7C916262-413D-D0D8-C523-2EB695F3124B}" dt="2021-07-27T18:26:26.146" v="1180"/>
          <ac:cxnSpMkLst>
            <pc:docMk/>
            <pc:sldMk cId="2100724894" sldId="418"/>
            <ac:cxnSpMk id="13" creationId="{15CCB445-85CF-4C60-AF4D-5870F5A03167}"/>
          </ac:cxnSpMkLst>
        </pc:cxnChg>
        <pc:cxnChg chg="add mod">
          <ac:chgData name="Harleen Kaur" userId="S::id65ns02@ubalt.edu::9f7fc1d6-ab67-473f-ba46-e98f6ce2049b" providerId="AD" clId="Web-{7C916262-413D-D0D8-C523-2EB695F3124B}" dt="2021-07-27T18:26:45.507" v="1185" actId="14100"/>
          <ac:cxnSpMkLst>
            <pc:docMk/>
            <pc:sldMk cId="2100724894" sldId="418"/>
            <ac:cxnSpMk id="14" creationId="{E6C0C55E-CC8A-49D9-BE77-2DBA3D30A573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7C916262-413D-D0D8-C523-2EB695F3124B}" dt="2021-07-27T18:50:33.196" v="1763" actId="20577"/>
          <ac:spMkLst>
            <pc:docMk/>
            <pc:sldMk cId="999398568" sldId="424"/>
            <ac:spMk id="2" creationId="{A458428F-AABF-41AE-8181-2E892E9A6617}"/>
          </ac:spMkLst>
        </pc:spChg>
        <pc:spChg chg="del">
          <ac:chgData name="Harleen Kaur" userId="S::id65ns02@ubalt.edu::9f7fc1d6-ab67-473f-ba46-e98f6ce2049b" providerId="AD" clId="Web-{7C916262-413D-D0D8-C523-2EB695F3124B}" dt="2021-07-27T18:50:35.915" v="1764"/>
          <ac:spMkLst>
            <pc:docMk/>
            <pc:sldMk cId="999398568" sldId="424"/>
            <ac:spMk id="3" creationId="{74FB0B66-ADA0-46A9-9591-8687B5B1FB00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50:41.978" v="1765"/>
          <ac:spMkLst>
            <pc:docMk/>
            <pc:sldMk cId="999398568" sldId="424"/>
            <ac:spMk id="7" creationId="{A42E524F-726D-4FC3-AE8E-7C625EFE11A8}"/>
          </ac:spMkLst>
        </pc:spChg>
        <pc:spChg chg="add mod">
          <ac:chgData name="Harleen Kaur" userId="S::id65ns02@ubalt.edu::9f7fc1d6-ab67-473f-ba46-e98f6ce2049b" providerId="AD" clId="Web-{7C916262-413D-D0D8-C523-2EB695F3124B}" dt="2021-07-27T19:55:28.033" v="1825" actId="20577"/>
          <ac:spMkLst>
            <pc:docMk/>
            <pc:sldMk cId="999398568" sldId="424"/>
            <ac:spMk id="7" creationId="{BB1124DD-E184-48DC-97F0-0077B3D9092E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7C916262-413D-D0D8-C523-2EB695F3124B}" dt="2021-07-27T21:15:45.479" v="2936" actId="20577"/>
          <ac:spMkLst>
            <pc:docMk/>
            <pc:sldMk cId="3292519928" sldId="429"/>
            <ac:spMk id="2" creationId="{4AA8299F-01F8-45DC-9110-F2BE04B457B7}"/>
          </ac:spMkLst>
        </pc:spChg>
        <pc:spChg chg="del">
          <ac:chgData name="Harleen Kaur" userId="S::id65ns02@ubalt.edu::9f7fc1d6-ab67-473f-ba46-e98f6ce2049b" providerId="AD" clId="Web-{7C916262-413D-D0D8-C523-2EB695F3124B}" dt="2021-07-27T21:16:28.324" v="2937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6:36.386" v="2938"/>
          <ac:spMkLst>
            <pc:docMk/>
            <pc:sldMk cId="3292519928" sldId="429"/>
            <ac:spMk id="5" creationId="{C3E512B6-09DA-47F0-8989-05EA90AEACCF}"/>
          </ac:spMkLst>
        </pc:spChg>
        <pc:spChg chg="add mod">
          <ac:chgData name="Harleen Kaur" userId="S::id65ns02@ubalt.edu::9f7fc1d6-ab67-473f-ba46-e98f6ce2049b" providerId="AD" clId="Web-{7C916262-413D-D0D8-C523-2EB695F3124B}" dt="2021-07-27T21:16:53.996" v="2948" actId="1076"/>
          <ac:spMkLst>
            <pc:docMk/>
            <pc:sldMk cId="3292519928" sldId="429"/>
            <ac:spMk id="8" creationId="{58D78F59-3057-4760-9676-AC5B3521AEB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  <pc:spChg chg="del">
          <ac:chgData name="Harleen Kaur" userId="S::id65ns02@ubalt.edu::9f7fc1d6-ab67-473f-ba46-e98f6ce2049b" providerId="AD" clId="Web-{7C916262-413D-D0D8-C523-2EB695F3124B}" dt="2021-07-27T21:17:16.872" v="2949"/>
          <ac:spMkLst>
            <pc:docMk/>
            <pc:sldMk cId="2402824038" sldId="430"/>
            <ac:spMk id="2" creationId="{67344A10-DAA2-4EF0-BC76-E83EC40DEDD3}"/>
          </ac:spMkLst>
        </pc:spChg>
        <pc:spChg chg="del">
          <ac:chgData name="Harleen Kaur" userId="S::id65ns02@ubalt.edu::9f7fc1d6-ab67-473f-ba46-e98f6ce2049b" providerId="AD" clId="Web-{7C916262-413D-D0D8-C523-2EB695F3124B}" dt="2021-07-27T21:17:21.544" v="2951"/>
          <ac:spMkLst>
            <pc:docMk/>
            <pc:sldMk cId="2402824038" sldId="430"/>
            <ac:spMk id="3" creationId="{3E3C0E8F-6E45-4C0D-A0FB-8B73CCFC509C}"/>
          </ac:spMkLst>
        </pc:spChg>
        <pc:spChg chg="mod">
          <ac:chgData name="Harleen Kaur" userId="S::id65ns02@ubalt.edu::9f7fc1d6-ab67-473f-ba46-e98f6ce2049b" providerId="AD" clId="Web-{7C916262-413D-D0D8-C523-2EB695F3124B}" dt="2021-07-27T21:17:52.904" v="2956" actId="14100"/>
          <ac:spMkLst>
            <pc:docMk/>
            <pc:sldMk cId="2402824038" sldId="430"/>
            <ac:spMk id="6" creationId="{8A706105-600B-4283-A6BD-806BBB9DB8E7}"/>
          </ac:spMkLst>
        </pc:spChg>
        <pc:spChg chg="mod">
          <ac:chgData name="Harleen Kaur" userId="S::id65ns02@ubalt.edu::9f7fc1d6-ab67-473f-ba46-e98f6ce2049b" providerId="AD" clId="Web-{7C916262-413D-D0D8-C523-2EB695F3124B}" dt="2021-07-27T21:18:12.295" v="2958" actId="14100"/>
          <ac:spMkLst>
            <pc:docMk/>
            <pc:sldMk cId="2402824038" sldId="430"/>
            <ac:spMk id="7" creationId="{3ABAD2B4-43E0-4F7D-9310-CBDE9AD079F7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19.403" v="2950"/>
          <ac:spMkLst>
            <pc:docMk/>
            <pc:sldMk cId="2402824038" sldId="430"/>
            <ac:spMk id="8" creationId="{8460FBB1-B4C1-40BB-BD0B-6F75BA823891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23.794" v="2952"/>
          <ac:spMkLst>
            <pc:docMk/>
            <pc:sldMk cId="2402824038" sldId="430"/>
            <ac:spMk id="10" creationId="{E59C1AD7-028F-4F31-9CF4-660B4F4D733B}"/>
          </ac:spMkLst>
        </pc:spChg>
        <pc:spChg chg="add mod">
          <ac:chgData name="Harleen Kaur" userId="S::id65ns02@ubalt.edu::9f7fc1d6-ab67-473f-ba46-e98f6ce2049b" providerId="AD" clId="Web-{7C916262-413D-D0D8-C523-2EB695F3124B}" dt="2021-07-27T21:18:43.718" v="2978" actId="20577"/>
          <ac:spMkLst>
            <pc:docMk/>
            <pc:sldMk cId="2402824038" sldId="430"/>
            <ac:spMk id="11" creationId="{E06B6596-AB35-4AA3-8081-FC6217F1A457}"/>
          </ac:spMkLst>
        </pc:spChg>
        <pc:picChg chg="mod">
          <ac:chgData name="Harleen Kaur" userId="S::id65ns02@ubalt.edu::9f7fc1d6-ab67-473f-ba46-e98f6ce2049b" providerId="AD" clId="Web-{7C916262-413D-D0D8-C523-2EB695F3124B}" dt="2021-07-27T21:17:38.154" v="2954" actId="14100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7C916262-413D-D0D8-C523-2EB695F3124B}" dt="2021-07-27T21:19:20.313" v="3016" actId="20577"/>
          <ac:spMkLst>
            <pc:docMk/>
            <pc:sldMk cId="3304247483" sldId="431"/>
            <ac:spMk id="2" creationId="{9EE42BF4-73AD-401A-BDA4-0070F3113B1A}"/>
          </ac:spMkLst>
        </pc:spChg>
        <pc:spChg chg="del">
          <ac:chgData name="Harleen Kaur" userId="S::id65ns02@ubalt.edu::9f7fc1d6-ab67-473f-ba46-e98f6ce2049b" providerId="AD" clId="Web-{7C916262-413D-D0D8-C523-2EB695F3124B}" dt="2021-07-27T21:19:27.532" v="3017"/>
          <ac:spMkLst>
            <pc:docMk/>
            <pc:sldMk cId="3304247483" sldId="431"/>
            <ac:spMk id="3" creationId="{CF5C1616-9653-40D7-9EDB-85D29E43D06F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9:32.782" v="3018"/>
          <ac:spMkLst>
            <pc:docMk/>
            <pc:sldMk cId="3304247483" sldId="431"/>
            <ac:spMk id="6" creationId="{35DD3BF3-86C3-4DF5-A88F-E9A190A85F60}"/>
          </ac:spMkLst>
        </pc:spChg>
        <pc:spChg chg="mod">
          <ac:chgData name="Harleen Kaur" userId="S::id65ns02@ubalt.edu::9f7fc1d6-ab67-473f-ba46-e98f6ce2049b" providerId="AD" clId="Web-{7C916262-413D-D0D8-C523-2EB695F3124B}" dt="2021-07-27T21:20:55.034" v="3026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7C916262-413D-D0D8-C523-2EB695F3124B}" dt="2021-07-27T21:21:34.098" v="3051" actId="20577"/>
          <ac:spMkLst>
            <pc:docMk/>
            <pc:sldMk cId="3304247483" sldId="431"/>
            <ac:spMk id="11" creationId="{9D180B0E-7305-4760-ABC3-A6ECF9F33694}"/>
          </ac:spMkLst>
        </pc:spChg>
        <pc:picChg chg="mod">
          <ac:chgData name="Harleen Kaur" userId="S::id65ns02@ubalt.edu::9f7fc1d6-ab67-473f-ba46-e98f6ce2049b" providerId="AD" clId="Web-{7C916262-413D-D0D8-C523-2EB695F3124B}" dt="2021-07-27T21:20:01.298" v="3019" actId="1076"/>
          <ac:picMkLst>
            <pc:docMk/>
            <pc:sldMk cId="3304247483" sldId="431"/>
            <ac:picMk id="7" creationId="{5CAF37FE-F2B7-48AD-8AB3-2C6770EC3606}"/>
          </ac:picMkLst>
        </pc:picChg>
        <pc:cxnChg chg="add mod">
          <ac:chgData name="Harleen Kaur" userId="S::id65ns02@ubalt.edu::9f7fc1d6-ab67-473f-ba46-e98f6ce2049b" providerId="AD" clId="Web-{7C916262-413D-D0D8-C523-2EB695F3124B}" dt="2021-07-27T21:21:06.675" v="3028" actId="14100"/>
          <ac:cxnSpMkLst>
            <pc:docMk/>
            <pc:sldMk cId="3304247483" sldId="431"/>
            <ac:cxnSpMk id="10" creationId="{5D989A53-AA36-4BF0-A62F-3F0D301DD122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7C916262-413D-D0D8-C523-2EB695F3124B}" dt="2021-07-27T18:16:03.658" v="792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7C916262-413D-D0D8-C523-2EB695F3124B}" dt="2021-07-27T21:10:08.954" v="2762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7C916262-413D-D0D8-C523-2EB695F3124B}" dt="2021-07-27T20:20:15.699" v="2179" actId="20577"/>
          <ac:spMkLst>
            <pc:docMk/>
            <pc:sldMk cId="368390487" sldId="450"/>
            <ac:spMk id="2" creationId="{6E9A2D61-26C0-470C-817D-FBC23A1CCBBE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7C916262-413D-D0D8-C523-2EB695F3124B}" dt="2021-07-27T20:20:34.090" v="2193" actId="20577"/>
          <ac:spMkLst>
            <pc:docMk/>
            <pc:sldMk cId="3021732972" sldId="451"/>
            <ac:spMk id="2" creationId="{395A5A67-A577-4FF7-B4A9-0DDE87D409D0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  <pc:spChg chg="mod">
          <ac:chgData name="Harleen Kaur" userId="S::id65ns02@ubalt.edu::9f7fc1d6-ab67-473f-ba46-e98f6ce2049b" providerId="AD" clId="Web-{7C916262-413D-D0D8-C523-2EB695F3124B}" dt="2021-07-26T12:42:13.095" v="6" actId="20577"/>
          <ac:spMkLst>
            <pc:docMk/>
            <pc:sldMk cId="3315308459" sldId="460"/>
            <ac:spMk id="2" creationId="{EA467707-F199-43FA-999F-E54A190B5334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  <pc:spChg chg="mod">
          <ac:chgData name="Harleen Kaur" userId="S::id65ns02@ubalt.edu::9f7fc1d6-ab67-473f-ba46-e98f6ce2049b" providerId="AD" clId="Web-{7C916262-413D-D0D8-C523-2EB695F3124B}" dt="2021-07-26T12:45:30.334" v="59" actId="20577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Harleen Kaur" userId="S::id65ns02@ubalt.edu::9f7fc1d6-ab67-473f-ba46-e98f6ce2049b" providerId="AD" clId="Web-{7C916262-413D-D0D8-C523-2EB695F3124B}" dt="2021-07-27T17:47:40.812" v="252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  <pc:spChg chg="mod">
          <ac:chgData name="Harleen Kaur" userId="S::id65ns02@ubalt.edu::9f7fc1d6-ab67-473f-ba46-e98f6ce2049b" providerId="AD" clId="Web-{7C916262-413D-D0D8-C523-2EB695F3124B}" dt="2021-07-26T13:01:59.234" v="126" actId="20577"/>
          <ac:spMkLst>
            <pc:docMk/>
            <pc:sldMk cId="3572834003" sldId="462"/>
            <ac:spMk id="2" creationId="{4830ABFD-A0C0-4A64-A2C3-605EFDCC94DC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  <pc:spChg chg="mod">
          <ac:chgData name="Harleen Kaur" userId="S::id65ns02@ubalt.edu::9f7fc1d6-ab67-473f-ba46-e98f6ce2049b" providerId="AD" clId="Web-{7C916262-413D-D0D8-C523-2EB695F3124B}" dt="2021-07-27T17:43:51.018" v="184" actId="20577"/>
          <ac:spMkLst>
            <pc:docMk/>
            <pc:sldMk cId="2771432335" sldId="474"/>
            <ac:spMk id="2" creationId="{C7488187-4462-4637-82A4-44279C4A3042}"/>
          </ac:spMkLst>
        </pc:spChg>
        <pc:spChg chg="del">
          <ac:chgData name="Harleen Kaur" userId="S::id65ns02@ubalt.edu::9f7fc1d6-ab67-473f-ba46-e98f6ce2049b" providerId="AD" clId="Web-{7C916262-413D-D0D8-C523-2EB695F3124B}" dt="2021-07-27T17:43:56.425" v="185"/>
          <ac:spMkLst>
            <pc:docMk/>
            <pc:sldMk cId="2771432335" sldId="474"/>
            <ac:spMk id="3" creationId="{1E169D3E-E2EE-48CA-937F-2D65475F8D19}"/>
          </ac:spMkLst>
        </pc:spChg>
        <pc:picChg chg="add mod">
          <ac:chgData name="Harleen Kaur" userId="S::id65ns02@ubalt.edu::9f7fc1d6-ab67-473f-ba46-e98f6ce2049b" providerId="AD" clId="Web-{7C916262-413D-D0D8-C523-2EB695F3124B}" dt="2021-07-27T17:44:08.394" v="188" actId="14100"/>
          <ac:picMkLst>
            <pc:docMk/>
            <pc:sldMk cId="2771432335" sldId="474"/>
            <ac:picMk id="4" creationId="{CA1BD300-E4F7-445C-989C-1A2892DC31CA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0.290" v="200" actId="1076"/>
          <ac:picMkLst>
            <pc:docMk/>
            <pc:sldMk cId="2771432335" sldId="474"/>
            <ac:picMk id="5" creationId="{1524DDAE-5295-4281-B6A7-E80055CD2DF1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9.072" v="201" actId="1076"/>
          <ac:picMkLst>
            <pc:docMk/>
            <pc:sldMk cId="2771432335" sldId="474"/>
            <ac:picMk id="6" creationId="{695606D5-432A-4428-A731-0150A466A8FB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6:06.604" v="203" actId="14100"/>
          <ac:picMkLst>
            <pc:docMk/>
            <pc:sldMk cId="2771432335" sldId="474"/>
            <ac:picMk id="7" creationId="{B971D4A7-E0A4-4FFB-99C8-06A6C21B35E9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  <pc:spChg chg="mod">
          <ac:chgData name="Harleen Kaur" userId="S::id65ns02@ubalt.edu::9f7fc1d6-ab67-473f-ba46-e98f6ce2049b" providerId="AD" clId="Web-{7C916262-413D-D0D8-C523-2EB695F3124B}" dt="2021-07-27T17:59:39.884" v="512" actId="20577"/>
          <ac:spMkLst>
            <pc:docMk/>
            <pc:sldMk cId="4231770301" sldId="475"/>
            <ac:spMk id="2" creationId="{84BB33AF-ED2F-4103-9766-27E73AC3A102}"/>
          </ac:spMkLst>
        </pc:spChg>
        <pc:spChg chg="mod">
          <ac:chgData name="Harleen Kaur" userId="S::id65ns02@ubalt.edu::9f7fc1d6-ab67-473f-ba46-e98f6ce2049b" providerId="AD" clId="Web-{7C916262-413D-D0D8-C523-2EB695F3124B}" dt="2021-07-27T17:59:06.288" v="474" actId="20577"/>
          <ac:spMkLst>
            <pc:docMk/>
            <pc:sldMk cId="4231770301" sldId="475"/>
            <ac:spMk id="3" creationId="{4075FDE0-3E80-47B7-8C16-BDC1F45324F5}"/>
          </ac:spMkLst>
        </pc:spChg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7C916262-413D-D0D8-C523-2EB695F3124B}" dt="2021-07-27T17:56:46.390" v="418" actId="20577"/>
          <ac:spMkLst>
            <pc:docMk/>
            <pc:sldMk cId="3747998406" sldId="476"/>
            <ac:spMk id="2" creationId="{ABF50A8A-C046-407D-967E-525ECB108D80}"/>
          </ac:spMkLst>
        </pc:spChg>
        <pc:spChg chg="del mod">
          <ac:chgData name="Harleen Kaur" userId="S::id65ns02@ubalt.edu::9f7fc1d6-ab67-473f-ba46-e98f6ce2049b" providerId="AD" clId="Web-{7C916262-413D-D0D8-C523-2EB695F3124B}" dt="2021-07-27T18:09:02.166" v="586"/>
          <ac:spMkLst>
            <pc:docMk/>
            <pc:sldMk cId="3747998406" sldId="476"/>
            <ac:spMk id="3" creationId="{9441B98D-625C-4A53-9A40-6948CB354E6E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09:05.525" v="587"/>
          <ac:spMkLst>
            <pc:docMk/>
            <pc:sldMk cId="3747998406" sldId="476"/>
            <ac:spMk id="6" creationId="{F68D2929-DF6C-4FF0-8C16-BE03D2F5CE9E}"/>
          </ac:spMkLst>
        </pc:spChg>
        <pc:spChg chg="add mod">
          <ac:chgData name="Harleen Kaur" userId="S::id65ns02@ubalt.edu::9f7fc1d6-ab67-473f-ba46-e98f6ce2049b" providerId="AD" clId="Web-{7C916262-413D-D0D8-C523-2EB695F3124B}" dt="2021-07-27T18:09:37.511" v="599" actId="20577"/>
          <ac:spMkLst>
            <pc:docMk/>
            <pc:sldMk cId="3747998406" sldId="476"/>
            <ac:spMk id="7" creationId="{C4687176-56AA-4BA6-8015-4D51B8898A97}"/>
          </ac:spMkLst>
        </pc:spChg>
        <pc:picChg chg="add mod">
          <ac:chgData name="Harleen Kaur" userId="S::id65ns02@ubalt.edu::9f7fc1d6-ab67-473f-ba46-e98f6ce2049b" providerId="AD" clId="Web-{7C916262-413D-D0D8-C523-2EB695F3124B}" dt="2021-07-27T18:09:51.684" v="602" actId="1076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  <pc:spChg chg="mod">
          <ac:chgData name="Harleen Kaur" userId="S::id65ns02@ubalt.edu::9f7fc1d6-ab67-473f-ba46-e98f6ce2049b" providerId="AD" clId="Web-{7C916262-413D-D0D8-C523-2EB695F3124B}" dt="2021-07-27T18:16:31.050" v="828" actId="20577"/>
          <ac:spMkLst>
            <pc:docMk/>
            <pc:sldMk cId="2397543579" sldId="477"/>
            <ac:spMk id="2" creationId="{7F881E24-FC06-4BCD-A131-68876456EF9A}"/>
          </ac:spMkLst>
        </pc:spChg>
        <pc:spChg chg="mod">
          <ac:chgData name="Harleen Kaur" userId="S::id65ns02@ubalt.edu::9f7fc1d6-ab67-473f-ba46-e98f6ce2049b" providerId="AD" clId="Web-{7C916262-413D-D0D8-C523-2EB695F3124B}" dt="2021-07-27T18:43:09.984" v="1553" actId="20577"/>
          <ac:spMkLst>
            <pc:docMk/>
            <pc:sldMk cId="2397543579" sldId="477"/>
            <ac:spMk id="3" creationId="{FB7042B9-8BBA-45BE-8F1B-EBAAA9442BC7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  <pc:spChg chg="mod">
          <ac:chgData name="Harleen Kaur" userId="S::id65ns02@ubalt.edu::9f7fc1d6-ab67-473f-ba46-e98f6ce2049b" providerId="AD" clId="Web-{7C916262-413D-D0D8-C523-2EB695F3124B}" dt="2021-07-27T18:38:06.545" v="1458" actId="20577"/>
          <ac:spMkLst>
            <pc:docMk/>
            <pc:sldMk cId="872827065" sldId="478"/>
            <ac:spMk id="2" creationId="{291E6AD9-C05F-4630-AFF4-AB9C008DE7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9:04.371" v="937" actId="20577"/>
          <ac:spMkLst>
            <pc:docMk/>
            <pc:sldMk cId="872827065" sldId="478"/>
            <ac:spMk id="3" creationId="{B87C0231-B7C9-454D-ACA2-B9FC2C818C9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8:32.682" v="887"/>
          <ac:spMkLst>
            <pc:docMk/>
            <pc:sldMk cId="872827065" sldId="478"/>
            <ac:spMk id="4" creationId="{47FCBB90-7A79-494A-AEA8-F8F067DF5DEF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  <pc:spChg chg="mod">
          <ac:chgData name="Harleen Kaur" userId="S::id65ns02@ubalt.edu::9f7fc1d6-ab67-473f-ba46-e98f6ce2049b" providerId="AD" clId="Web-{7C916262-413D-D0D8-C523-2EB695F3124B}" dt="2021-07-27T18:28:16.199" v="1302" actId="20577"/>
          <ac:spMkLst>
            <pc:docMk/>
            <pc:sldMk cId="3896899859" sldId="479"/>
            <ac:spMk id="2" creationId="{CDC716B7-699F-45DA-A5EF-E80B7C7B4B3A}"/>
          </ac:spMkLst>
        </pc:spChg>
        <pc:spChg chg="del">
          <ac:chgData name="Harleen Kaur" userId="S::id65ns02@ubalt.edu::9f7fc1d6-ab67-473f-ba46-e98f6ce2049b" providerId="AD" clId="Web-{7C916262-413D-D0D8-C523-2EB695F3124B}" dt="2021-07-27T18:28:52.280" v="1303"/>
          <ac:spMkLst>
            <pc:docMk/>
            <pc:sldMk cId="3896899859" sldId="479"/>
            <ac:spMk id="3" creationId="{EB02C53C-DAD4-4D87-8102-19552B9451FE}"/>
          </ac:spMkLst>
        </pc:spChg>
        <pc:spChg chg="add mod">
          <ac:chgData name="Harleen Kaur" userId="S::id65ns02@ubalt.edu::9f7fc1d6-ab67-473f-ba46-e98f6ce2049b" providerId="AD" clId="Web-{7C916262-413D-D0D8-C523-2EB695F3124B}" dt="2021-07-27T18:29:38.329" v="1350" actId="20577"/>
          <ac:spMkLst>
            <pc:docMk/>
            <pc:sldMk cId="3896899859" sldId="479"/>
            <ac:spMk id="8" creationId="{06121F91-80CC-4633-9658-A7AA5F45C9AF}"/>
          </ac:spMkLst>
        </pc:spChg>
        <pc:spChg chg="add mod">
          <ac:chgData name="Harleen Kaur" userId="S::id65ns02@ubalt.edu::9f7fc1d6-ab67-473f-ba46-e98f6ce2049b" providerId="AD" clId="Web-{7C916262-413D-D0D8-C523-2EB695F3124B}" dt="2021-07-27T18:30:36.223" v="1357" actId="20577"/>
          <ac:spMkLst>
            <pc:docMk/>
            <pc:sldMk cId="3896899859" sldId="479"/>
            <ac:spMk id="9" creationId="{646333CE-864C-4AE8-A1D0-A29BAB9233A0}"/>
          </ac:spMkLst>
        </pc:spChg>
        <pc:picChg chg="add mod">
          <ac:chgData name="Harleen Kaur" userId="S::id65ns02@ubalt.edu::9f7fc1d6-ab67-473f-ba46-e98f6ce2049b" providerId="AD" clId="Web-{7C916262-413D-D0D8-C523-2EB695F3124B}" dt="2021-07-27T18:29:08.218" v="1306" actId="14100"/>
          <ac:picMkLst>
            <pc:docMk/>
            <pc:sldMk cId="3896899859" sldId="479"/>
            <ac:picMk id="5" creationId="{8F4EA4C9-3F05-4066-BA6D-B5C33F8322C5}"/>
          </ac:picMkLst>
        </pc:picChg>
        <pc:picChg chg="add del">
          <ac:chgData name="Harleen Kaur" userId="S::id65ns02@ubalt.edu::9f7fc1d6-ab67-473f-ba46-e98f6ce2049b" providerId="AD" clId="Web-{7C916262-413D-D0D8-C523-2EB695F3124B}" dt="2021-07-27T18:29:15.421" v="1308"/>
          <ac:picMkLst>
            <pc:docMk/>
            <pc:sldMk cId="3896899859" sldId="479"/>
            <ac:picMk id="7" creationId="{C9420044-49D0-4F7D-A34F-A37D4F2E3355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1:43.836" v="1361" actId="1076"/>
          <ac:picMkLst>
            <pc:docMk/>
            <pc:sldMk cId="3896899859" sldId="479"/>
            <ac:picMk id="10" creationId="{97C61A57-9A1A-4901-ACCB-6FE7F73DD435}"/>
          </ac:picMkLst>
        </pc:picChg>
        <pc:cxnChg chg="add mod">
          <ac:chgData name="Harleen Kaur" userId="S::id65ns02@ubalt.edu::9f7fc1d6-ab67-473f-ba46-e98f6ce2049b" providerId="AD" clId="Web-{7C916262-413D-D0D8-C523-2EB695F3124B}" dt="2021-07-27T18:31:58.446" v="1364" actId="14100"/>
          <ac:cxnSpMkLst>
            <pc:docMk/>
            <pc:sldMk cId="3896899859" sldId="479"/>
            <ac:cxnSpMk id="11" creationId="{05725F9B-E63C-4016-B0F3-EA4F9C86072B}"/>
          </ac:cxnSpMkLst>
        </pc:cxnChg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  <pc:spChg chg="mod">
          <ac:chgData name="Harleen Kaur" userId="S::id65ns02@ubalt.edu::9f7fc1d6-ab67-473f-ba46-e98f6ce2049b" providerId="AD" clId="Web-{7C916262-413D-D0D8-C523-2EB695F3124B}" dt="2021-07-27T18:36:42.947" v="1417" actId="20577"/>
          <ac:spMkLst>
            <pc:docMk/>
            <pc:sldMk cId="2094100314" sldId="480"/>
            <ac:spMk id="2" creationId="{BF192C16-DAFF-4D2B-B96F-C889D36B7AF8}"/>
          </ac:spMkLst>
        </pc:spChg>
        <pc:spChg chg="del">
          <ac:chgData name="Harleen Kaur" userId="S::id65ns02@ubalt.edu::9f7fc1d6-ab67-473f-ba46-e98f6ce2049b" providerId="AD" clId="Web-{7C916262-413D-D0D8-C523-2EB695F3124B}" dt="2021-07-27T18:35:24.677" v="1372"/>
          <ac:spMkLst>
            <pc:docMk/>
            <pc:sldMk cId="2094100314" sldId="480"/>
            <ac:spMk id="3" creationId="{10B74DAB-E3D4-4990-8E74-CE42E5E8FFCD}"/>
          </ac:spMkLst>
        </pc:spChg>
        <pc:picChg chg="add mod">
          <ac:chgData name="Harleen Kaur" userId="S::id65ns02@ubalt.edu::9f7fc1d6-ab67-473f-ba46-e98f6ce2049b" providerId="AD" clId="Web-{7C916262-413D-D0D8-C523-2EB695F3124B}" dt="2021-07-27T18:35:35.365" v="1376" actId="14100"/>
          <ac:picMkLst>
            <pc:docMk/>
            <pc:sldMk cId="2094100314" sldId="480"/>
            <ac:picMk id="4" creationId="{01083C68-5459-4610-B19A-3E8CA8CC8368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6:14.758" v="1380" actId="1076"/>
          <ac:picMkLst>
            <pc:docMk/>
            <pc:sldMk cId="2094100314" sldId="480"/>
            <ac:picMk id="5" creationId="{16A2B896-769F-4CD3-BA9C-6E6414FB4F36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  <pc:spChg chg="mod">
          <ac:chgData name="Harleen Kaur" userId="S::id65ns02@ubalt.edu::9f7fc1d6-ab67-473f-ba46-e98f6ce2049b" providerId="AD" clId="Web-{7C916262-413D-D0D8-C523-2EB695F3124B}" dt="2021-07-27T18:43:36.876" v="1594" actId="20577"/>
          <ac:spMkLst>
            <pc:docMk/>
            <pc:sldMk cId="2912999428" sldId="481"/>
            <ac:spMk id="2" creationId="{34402762-9E9F-417B-81CC-AD8654E3858F}"/>
          </ac:spMkLst>
        </pc:spChg>
        <pc:spChg chg="mod">
          <ac:chgData name="Harleen Kaur" userId="S::id65ns02@ubalt.edu::9f7fc1d6-ab67-473f-ba46-e98f6ce2049b" providerId="AD" clId="Web-{7C916262-413D-D0D8-C523-2EB695F3124B}" dt="2021-07-27T20:02:59.858" v="2121" actId="20577"/>
          <ac:spMkLst>
            <pc:docMk/>
            <pc:sldMk cId="2912999428" sldId="481"/>
            <ac:spMk id="3" creationId="{A1708822-B69D-447E-8754-872FDF6A0BEB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  <pc:spChg chg="mod">
          <ac:chgData name="Harleen Kaur" userId="S::id65ns02@ubalt.edu::9f7fc1d6-ab67-473f-ba46-e98f6ce2049b" providerId="AD" clId="Web-{7C916262-413D-D0D8-C523-2EB695F3124B}" dt="2021-07-27T19:42:00.120" v="1811" actId="20577"/>
          <ac:spMkLst>
            <pc:docMk/>
            <pc:sldMk cId="313753587" sldId="482"/>
            <ac:spMk id="2" creationId="{78445E2B-8561-4508-9675-6CE91DFDE643}"/>
          </ac:spMkLst>
        </pc:spChg>
        <pc:spChg chg="del">
          <ac:chgData name="Harleen Kaur" userId="S::id65ns02@ubalt.edu::9f7fc1d6-ab67-473f-ba46-e98f6ce2049b" providerId="AD" clId="Web-{7C916262-413D-D0D8-C523-2EB695F3124B}" dt="2021-07-27T19:56:01.940" v="1826"/>
          <ac:spMkLst>
            <pc:docMk/>
            <pc:sldMk cId="313753587" sldId="482"/>
            <ac:spMk id="3" creationId="{474806CA-2DB4-4DB2-B565-535E4C821904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07.834" v="1842" actId="1076"/>
          <ac:spMkLst>
            <pc:docMk/>
            <pc:sldMk cId="313753587" sldId="482"/>
            <ac:spMk id="7" creationId="{A564F21D-7F10-4993-8C0A-D9C516C3384E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10.897" v="1843" actId="1076"/>
          <ac:spMkLst>
            <pc:docMk/>
            <pc:sldMk cId="313753587" sldId="482"/>
            <ac:spMk id="9" creationId="{BAD567A1-24BB-41CA-B5D4-1C28547BB5E1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26.647" v="1870" actId="20577"/>
          <ac:spMkLst>
            <pc:docMk/>
            <pc:sldMk cId="313753587" sldId="482"/>
            <ac:spMk id="10" creationId="{902C67F9-7D96-4027-AC94-2CC2AE5ADFCD}"/>
          </ac:spMkLst>
        </pc:spChg>
        <pc:picChg chg="add mod">
          <ac:chgData name="Harleen Kaur" userId="S::id65ns02@ubalt.edu::9f7fc1d6-ab67-473f-ba46-e98f6ce2049b" providerId="AD" clId="Web-{7C916262-413D-D0D8-C523-2EB695F3124B}" dt="2021-07-27T19:58:04.928" v="1841" actId="1076"/>
          <ac:picMkLst>
            <pc:docMk/>
            <pc:sldMk cId="313753587" sldId="482"/>
            <ac:picMk id="5" creationId="{5DE8FC48-521C-48FA-A529-6908EE50806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  <pc:spChg chg="mod">
          <ac:chgData name="Harleen Kaur" userId="S::id65ns02@ubalt.edu::9f7fc1d6-ab67-473f-ba46-e98f6ce2049b" providerId="AD" clId="Web-{7C916262-413D-D0D8-C523-2EB695F3124B}" dt="2021-07-27T20:02:53.155" v="2109" actId="20577"/>
          <ac:spMkLst>
            <pc:docMk/>
            <pc:sldMk cId="2557268749" sldId="483"/>
            <ac:spMk id="2" creationId="{BCECBB3A-CEE1-4277-91C3-A4E657FFA093}"/>
          </ac:spMkLst>
        </pc:spChg>
        <pc:spChg chg="del">
          <ac:chgData name="Harleen Kaur" userId="S::id65ns02@ubalt.edu::9f7fc1d6-ab67-473f-ba46-e98f6ce2049b" providerId="AD" clId="Web-{7C916262-413D-D0D8-C523-2EB695F3124B}" dt="2021-07-27T19:58:55.039" v="1918"/>
          <ac:spMkLst>
            <pc:docMk/>
            <pc:sldMk cId="2557268749" sldId="483"/>
            <ac:spMk id="3" creationId="{72B2540C-87B5-493C-965B-0FDBE9CBEF9D}"/>
          </ac:spMkLst>
        </pc:spChg>
        <pc:spChg chg="add mod">
          <ac:chgData name="Harleen Kaur" userId="S::id65ns02@ubalt.edu::9f7fc1d6-ab67-473f-ba46-e98f6ce2049b" providerId="AD" clId="Web-{7C916262-413D-D0D8-C523-2EB695F3124B}" dt="2021-07-27T20:00:05.666" v="1954" actId="20577"/>
          <ac:spMkLst>
            <pc:docMk/>
            <pc:sldMk cId="2557268749" sldId="483"/>
            <ac:spMk id="8" creationId="{C74128CB-EB07-4BCA-A665-0E89BFC19197}"/>
          </ac:spMkLst>
        </pc:spChg>
        <pc:spChg chg="add del">
          <ac:chgData name="Harleen Kaur" userId="S::id65ns02@ubalt.edu::9f7fc1d6-ab67-473f-ba46-e98f6ce2049b" providerId="AD" clId="Web-{7C916262-413D-D0D8-C523-2EB695F3124B}" dt="2021-07-27T20:00:21.588" v="1956"/>
          <ac:spMkLst>
            <pc:docMk/>
            <pc:sldMk cId="2557268749" sldId="483"/>
            <ac:spMk id="9" creationId="{CFE0D9AC-DF5D-4642-8329-8E6D901A95C2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03.386" v="2054" actId="20577"/>
          <ac:spMkLst>
            <pc:docMk/>
            <pc:sldMk cId="2557268749" sldId="483"/>
            <ac:spMk id="10" creationId="{53AB95BD-B254-424E-9308-ACDC70F6DC5E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32.012" v="2057" actId="14100"/>
          <ac:spMkLst>
            <pc:docMk/>
            <pc:sldMk cId="2557268749" sldId="483"/>
            <ac:spMk id="12" creationId="{BEBAD33E-FF16-4362-9217-10691EC7FBA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0:53.762" v="2152"/>
          <ac:spMkLst>
            <pc:docMk/>
            <pc:sldMk cId="2557268749" sldId="483"/>
            <ac:spMk id="14" creationId="{3DBEE33A-2A06-4288-AAB8-C65593A0B153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12.809" v="2157" actId="14100"/>
          <ac:spMkLst>
            <pc:docMk/>
            <pc:sldMk cId="2557268749" sldId="483"/>
            <ac:spMk id="18" creationId="{EA111976-6C5D-4634-979F-57753FD5D1CC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26.513" v="2160" actId="14100"/>
          <ac:spMkLst>
            <pc:docMk/>
            <pc:sldMk cId="2557268749" sldId="483"/>
            <ac:spMk id="20" creationId="{BBACB443-1098-4305-9295-5629973D0BF7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39.435" v="2163" actId="14100"/>
          <ac:spMkLst>
            <pc:docMk/>
            <pc:sldMk cId="2557268749" sldId="483"/>
            <ac:spMk id="22" creationId="{35736972-2697-44F7-AB4A-3B74DFD97C88}"/>
          </ac:spMkLst>
        </pc:spChg>
        <pc:picChg chg="add mod">
          <ac:chgData name="Harleen Kaur" userId="S::id65ns02@ubalt.edu::9f7fc1d6-ab67-473f-ba46-e98f6ce2049b" providerId="AD" clId="Web-{7C916262-413D-D0D8-C523-2EB695F3124B}" dt="2021-07-27T19:59:13.539" v="1920" actId="1076"/>
          <ac:picMkLst>
            <pc:docMk/>
            <pc:sldMk cId="2557268749" sldId="483"/>
            <ac:picMk id="5" creationId="{CDC28BF9-80A4-4A1B-B8F9-282D00DD2A72}"/>
          </ac:picMkLst>
        </pc:picChg>
        <pc:picChg chg="add del mod">
          <ac:chgData name="Harleen Kaur" userId="S::id65ns02@ubalt.edu::9f7fc1d6-ab67-473f-ba46-e98f6ce2049b" providerId="AD" clId="Web-{7C916262-413D-D0D8-C523-2EB695F3124B}" dt="2021-07-27T20:10:49.933" v="2151"/>
          <ac:picMkLst>
            <pc:docMk/>
            <pc:sldMk cId="2557268749" sldId="483"/>
            <ac:picMk id="7" creationId="{32500FF7-B0FD-41A6-A043-1AAE0CC528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1:00.715" v="2154" actId="14100"/>
          <ac:picMkLst>
            <pc:docMk/>
            <pc:sldMk cId="2557268749" sldId="483"/>
            <ac:picMk id="16" creationId="{D39C21C3-B553-4A67-8EB0-97DA48F2D71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  <pc:spChg chg="mod">
          <ac:chgData name="Harleen Kaur" userId="S::id65ns02@ubalt.edu::9f7fc1d6-ab67-473f-ba46-e98f6ce2049b" providerId="AD" clId="Web-{7C916262-413D-D0D8-C523-2EB695F3124B}" dt="2021-07-27T20:07:23.209" v="2137" actId="20577"/>
          <ac:spMkLst>
            <pc:docMk/>
            <pc:sldMk cId="22000320" sldId="484"/>
            <ac:spMk id="2" creationId="{C4A05987-9C57-453F-A137-F5C7F941E002}"/>
          </ac:spMkLst>
        </pc:spChg>
        <pc:spChg chg="del">
          <ac:chgData name="Harleen Kaur" userId="S::id65ns02@ubalt.edu::9f7fc1d6-ab67-473f-ba46-e98f6ce2049b" providerId="AD" clId="Web-{7C916262-413D-D0D8-C523-2EB695F3124B}" dt="2021-07-27T20:07:19.521" v="2131"/>
          <ac:spMkLst>
            <pc:docMk/>
            <pc:sldMk cId="22000320" sldId="484"/>
            <ac:spMk id="3" creationId="{0CE8DCDF-BCB8-46A9-903D-D97DA886AC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48.466" v="2165"/>
          <ac:spMkLst>
            <pc:docMk/>
            <pc:sldMk cId="22000320" sldId="484"/>
            <ac:spMk id="6" creationId="{980DF52B-C038-46E9-BBD8-5F70388B1BF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0.591" v="2166"/>
          <ac:spMkLst>
            <pc:docMk/>
            <pc:sldMk cId="22000320" sldId="484"/>
            <ac:spMk id="7" creationId="{9ABD4FAA-12FB-454F-8395-7E771471123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2.279" v="2167"/>
          <ac:spMkLst>
            <pc:docMk/>
            <pc:sldMk cId="22000320" sldId="484"/>
            <ac:spMk id="8" creationId="{9990AF66-EC01-42B5-9835-976750ECB50F}"/>
          </ac:spMkLst>
        </pc:spChg>
        <pc:spChg chg="add mod">
          <ac:chgData name="Harleen Kaur" userId="S::id65ns02@ubalt.edu::9f7fc1d6-ab67-473f-ba46-e98f6ce2049b" providerId="AD" clId="Web-{7C916262-413D-D0D8-C523-2EB695F3124B}" dt="2021-07-27T20:12:17.998" v="2173" actId="14100"/>
          <ac:spMkLst>
            <pc:docMk/>
            <pc:sldMk cId="22000320" sldId="484"/>
            <ac:spMk id="11" creationId="{A53C349F-95EB-4147-9368-9B401C213287}"/>
          </ac:spMkLst>
        </pc:spChg>
        <pc:picChg chg="add del mod">
          <ac:chgData name="Harleen Kaur" userId="S::id65ns02@ubalt.edu::9f7fc1d6-ab67-473f-ba46-e98f6ce2049b" providerId="AD" clId="Web-{7C916262-413D-D0D8-C523-2EB695F3124B}" dt="2021-07-27T20:10:45.121" v="2149"/>
          <ac:picMkLst>
            <pc:docMk/>
            <pc:sldMk cId="22000320" sldId="484"/>
            <ac:picMk id="4" creationId="{EE0EB1F7-BF64-49CA-BF33-0D676AA64658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2:03.717" v="2169" actId="14100"/>
          <ac:picMkLst>
            <pc:docMk/>
            <pc:sldMk cId="22000320" sldId="484"/>
            <ac:picMk id="10" creationId="{10BDE059-C971-446D-951F-F2B88BC0C3E0}"/>
          </ac:picMkLst>
        </pc:picChg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  <pc:spChg chg="mod">
          <ac:chgData name="Harleen Kaur" userId="S::id65ns02@ubalt.edu::9f7fc1d6-ab67-473f-ba46-e98f6ce2049b" providerId="AD" clId="Web-{7C916262-413D-D0D8-C523-2EB695F3124B}" dt="2021-07-27T20:21:48.545" v="2212" actId="20577"/>
          <ac:spMkLst>
            <pc:docMk/>
            <pc:sldMk cId="4176315126" sldId="485"/>
            <ac:spMk id="2" creationId="{3958F569-E1F0-4DC8-BA00-2599CF31EBC0}"/>
          </ac:spMkLst>
        </pc:spChg>
        <pc:spChg chg="del">
          <ac:chgData name="Harleen Kaur" userId="S::id65ns02@ubalt.edu::9f7fc1d6-ab67-473f-ba46-e98f6ce2049b" providerId="AD" clId="Web-{7C916262-413D-D0D8-C523-2EB695F3124B}" dt="2021-07-27T20:22:16.952" v="2213"/>
          <ac:spMkLst>
            <pc:docMk/>
            <pc:sldMk cId="4176315126" sldId="485"/>
            <ac:spMk id="3" creationId="{E7F5F715-1BC3-4475-840B-68B43C9821DF}"/>
          </ac:spMkLst>
        </pc:spChg>
        <pc:picChg chg="add mod">
          <ac:chgData name="Harleen Kaur" userId="S::id65ns02@ubalt.edu::9f7fc1d6-ab67-473f-ba46-e98f6ce2049b" providerId="AD" clId="Web-{7C916262-413D-D0D8-C523-2EB695F3124B}" dt="2021-07-27T20:22:24.906" v="2216" actId="14100"/>
          <ac:picMkLst>
            <pc:docMk/>
            <pc:sldMk cId="4176315126" sldId="485"/>
            <ac:picMk id="4" creationId="{417AE826-70D2-4FEB-9007-EF8E11738224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1.828" v="2222" actId="1076"/>
          <ac:picMkLst>
            <pc:docMk/>
            <pc:sldMk cId="4176315126" sldId="485"/>
            <ac:picMk id="5" creationId="{1A71B0BA-582C-43AA-932D-DAF867755E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7.703" v="2224" actId="14100"/>
          <ac:picMkLst>
            <pc:docMk/>
            <pc:sldMk cId="4176315126" sldId="485"/>
            <ac:picMk id="6" creationId="{9A50EB35-2A5F-4A55-80D0-BCA64D4BC06E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54.595" v="2228" actId="14100"/>
          <ac:picMkLst>
            <pc:docMk/>
            <pc:sldMk cId="4176315126" sldId="485"/>
            <ac:picMk id="7" creationId="{7615C714-3D2C-4FF9-ABE5-C217B0C267FD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  <pc:spChg chg="mod">
          <ac:chgData name="Harleen Kaur" userId="S::id65ns02@ubalt.edu::9f7fc1d6-ab67-473f-ba46-e98f6ce2049b" providerId="AD" clId="Web-{7C916262-413D-D0D8-C523-2EB695F3124B}" dt="2021-07-27T20:37:02.180" v="2257" actId="20577"/>
          <ac:spMkLst>
            <pc:docMk/>
            <pc:sldMk cId="2777357418" sldId="486"/>
            <ac:spMk id="2" creationId="{7933D797-DAB1-4A5C-8DE7-2DDA9BA804B1}"/>
          </ac:spMkLst>
        </pc:spChg>
        <pc:spChg chg="mod">
          <ac:chgData name="Harleen Kaur" userId="S::id65ns02@ubalt.edu::9f7fc1d6-ab67-473f-ba46-e98f6ce2049b" providerId="AD" clId="Web-{7C916262-413D-D0D8-C523-2EB695F3124B}" dt="2021-07-27T20:37:58.822" v="2325" actId="20577"/>
          <ac:spMkLst>
            <pc:docMk/>
            <pc:sldMk cId="2777357418" sldId="486"/>
            <ac:spMk id="3" creationId="{CD415336-0926-4BBA-B627-1B412F6FBADB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  <pc:spChg chg="mod">
          <ac:chgData name="Harleen Kaur" userId="S::id65ns02@ubalt.edu::9f7fc1d6-ab67-473f-ba46-e98f6ce2049b" providerId="AD" clId="Web-{7C916262-413D-D0D8-C523-2EB695F3124B}" dt="2021-07-27T20:44:45.287" v="2361" actId="20577"/>
          <ac:spMkLst>
            <pc:docMk/>
            <pc:sldMk cId="3478959226" sldId="487"/>
            <ac:spMk id="2" creationId="{E1AD020E-02D1-4C12-AAA3-10E23632DD63}"/>
          </ac:spMkLst>
        </pc:spChg>
        <pc:spChg chg="mod">
          <ac:chgData name="Harleen Kaur" userId="S::id65ns02@ubalt.edu::9f7fc1d6-ab67-473f-ba46-e98f6ce2049b" providerId="AD" clId="Web-{7C916262-413D-D0D8-C523-2EB695F3124B}" dt="2021-07-27T20:45:29.288" v="2414" actId="14100"/>
          <ac:spMkLst>
            <pc:docMk/>
            <pc:sldMk cId="3478959226" sldId="487"/>
            <ac:spMk id="3" creationId="{0CB7E75D-835F-4EAC-83B9-528D0685AC9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  <pc:spChg chg="mod">
          <ac:chgData name="Harleen Kaur" userId="S::id65ns02@ubalt.edu::9f7fc1d6-ab67-473f-ba46-e98f6ce2049b" providerId="AD" clId="Web-{7C916262-413D-D0D8-C523-2EB695F3124B}" dt="2021-07-27T20:54:54.069" v="2430" actId="20577"/>
          <ac:spMkLst>
            <pc:docMk/>
            <pc:sldMk cId="884726682" sldId="488"/>
            <ac:spMk id="2" creationId="{2CBEE340-9EBC-4183-8C71-F89640C80C54}"/>
          </ac:spMkLst>
        </pc:spChg>
        <pc:spChg chg="mod">
          <ac:chgData name="Harleen Kaur" userId="S::id65ns02@ubalt.edu::9f7fc1d6-ab67-473f-ba46-e98f6ce2049b" providerId="AD" clId="Web-{7C916262-413D-D0D8-C523-2EB695F3124B}" dt="2021-07-27T21:04:00.506" v="2652" actId="20577"/>
          <ac:spMkLst>
            <pc:docMk/>
            <pc:sldMk cId="884726682" sldId="488"/>
            <ac:spMk id="3" creationId="{2D06C207-9D43-416D-8539-02FDA8576C94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  <pc:spChg chg="mod">
          <ac:chgData name="Harleen Kaur" userId="S::id65ns02@ubalt.edu::9f7fc1d6-ab67-473f-ba46-e98f6ce2049b" providerId="AD" clId="Web-{7C916262-413D-D0D8-C523-2EB695F3124B}" dt="2021-07-27T21:05:13.461" v="2694" actId="20577"/>
          <ac:spMkLst>
            <pc:docMk/>
            <pc:sldMk cId="1390079352" sldId="489"/>
            <ac:spMk id="2" creationId="{D91BFBEA-E2FF-4601-8228-93BC80C87670}"/>
          </ac:spMkLst>
        </pc:spChg>
        <pc:spChg chg="mod">
          <ac:chgData name="Harleen Kaur" userId="S::id65ns02@ubalt.edu::9f7fc1d6-ab67-473f-ba46-e98f6ce2049b" providerId="AD" clId="Web-{7C916262-413D-D0D8-C523-2EB695F3124B}" dt="2021-07-27T21:12:25.020" v="2789" actId="20577"/>
          <ac:spMkLst>
            <pc:docMk/>
            <pc:sldMk cId="1390079352" sldId="489"/>
            <ac:spMk id="3" creationId="{6DD1A9B4-5DF1-4EF7-8B7F-F027A6FA93E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  <pc:spChg chg="mod">
          <ac:chgData name="Harleen Kaur" userId="S::id65ns02@ubalt.edu::9f7fc1d6-ab67-473f-ba46-e98f6ce2049b" providerId="AD" clId="Web-{7C916262-413D-D0D8-C523-2EB695F3124B}" dt="2021-07-27T21:12:44.630" v="2816" actId="20577"/>
          <ac:spMkLst>
            <pc:docMk/>
            <pc:sldMk cId="3298224472" sldId="489"/>
            <ac:spMk id="2" creationId="{8E41CD2F-695F-433D-BA67-94AEB2C14F73}"/>
          </ac:spMkLst>
        </pc:spChg>
        <pc:spChg chg="mod">
          <ac:chgData name="Harleen Kaur" userId="S::id65ns02@ubalt.edu::9f7fc1d6-ab67-473f-ba46-e98f6ce2049b" providerId="AD" clId="Web-{7C916262-413D-D0D8-C523-2EB695F3124B}" dt="2021-07-27T21:13:15.537" v="2832" actId="20577"/>
          <ac:spMkLst>
            <pc:docMk/>
            <pc:sldMk cId="3298224472" sldId="489"/>
            <ac:spMk id="3" creationId="{A38D5518-DB37-4A85-95B0-843461658603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  <pc:spChg chg="mod">
          <ac:chgData name="Harleen Kaur" userId="S::id65ns02@ubalt.edu::9f7fc1d6-ab67-473f-ba46-e98f6ce2049b" providerId="AD" clId="Web-{7C916262-413D-D0D8-C523-2EB695F3124B}" dt="2021-07-27T21:14:13.617" v="2870" actId="20577"/>
          <ac:spMkLst>
            <pc:docMk/>
            <pc:sldMk cId="2317666254" sldId="490"/>
            <ac:spMk id="2" creationId="{5633C260-A713-44D2-9650-194DD8EB7A1D}"/>
          </ac:spMkLst>
        </pc:spChg>
        <pc:spChg chg="mod">
          <ac:chgData name="Harleen Kaur" userId="S::id65ns02@ubalt.edu::9f7fc1d6-ab67-473f-ba46-e98f6ce2049b" providerId="AD" clId="Web-{7C916262-413D-D0D8-C523-2EB695F3124B}" dt="2021-07-27T21:15:08.790" v="2902" actId="20577"/>
          <ac:spMkLst>
            <pc:docMk/>
            <pc:sldMk cId="2317666254" sldId="490"/>
            <ac:spMk id="3" creationId="{FE7798EA-BB4E-42A4-B411-43F6B68EC8D0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  <pc:spChg chg="mod">
          <ac:chgData name="Harleen Kaur" userId="S::id65ns02@ubalt.edu::9f7fc1d6-ab67-473f-ba46-e98f6ce2049b" providerId="AD" clId="Web-{7C916262-413D-D0D8-C523-2EB695F3124B}" dt="2021-07-27T21:41:02.833" v="3085" actId="20577"/>
          <ac:spMkLst>
            <pc:docMk/>
            <pc:sldMk cId="1271785275" sldId="491"/>
            <ac:spMk id="2" creationId="{6879D527-634D-49A8-AAE9-6EAF4E71579C}"/>
          </ac:spMkLst>
        </pc:spChg>
        <pc:spChg chg="del">
          <ac:chgData name="Harleen Kaur" userId="S::id65ns02@ubalt.edu::9f7fc1d6-ab67-473f-ba46-e98f6ce2049b" providerId="AD" clId="Web-{7C916262-413D-D0D8-C523-2EB695F3124B}" dt="2021-07-27T21:41:21.490" v="3086"/>
          <ac:spMkLst>
            <pc:docMk/>
            <pc:sldMk cId="1271785275" sldId="491"/>
            <ac:spMk id="3" creationId="{6A20F7F1-FF56-473A-84A9-85764AAD378C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13.696" v="3131" actId="20577"/>
          <ac:spMkLst>
            <pc:docMk/>
            <pc:sldMk cId="1271785275" sldId="491"/>
            <ac:spMk id="6" creationId="{CB2F3CD8-A56A-4A36-BAE3-3E34F4941686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54.010" v="3134" actId="14100"/>
          <ac:spMkLst>
            <pc:docMk/>
            <pc:sldMk cId="1271785275" sldId="491"/>
            <ac:spMk id="7" creationId="{5F8DD64E-697F-43F5-9892-95EDFF4A9FE2}"/>
          </ac:spMkLst>
        </pc:spChg>
        <pc:picChg chg="add mod">
          <ac:chgData name="Harleen Kaur" userId="S::id65ns02@ubalt.edu::9f7fc1d6-ab67-473f-ba46-e98f6ce2049b" providerId="AD" clId="Web-{7C916262-413D-D0D8-C523-2EB695F3124B}" dt="2021-07-27T21:41:40.147" v="3091" actId="1076"/>
          <ac:picMkLst>
            <pc:docMk/>
            <pc:sldMk cId="1271785275" sldId="491"/>
            <ac:picMk id="5" creationId="{D90A97BE-5A27-4AFE-BC52-D58666D9D32A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  <pc:spChg chg="mod">
          <ac:chgData name="Harleen Kaur" userId="S::id65ns02@ubalt.edu::9f7fc1d6-ab67-473f-ba46-e98f6ce2049b" providerId="AD" clId="Web-{7C916262-413D-D0D8-C523-2EB695F3124B}" dt="2021-07-27T22:08:04.743" v="3140" actId="20577"/>
          <ac:spMkLst>
            <pc:docMk/>
            <pc:sldMk cId="1287349466" sldId="492"/>
            <ac:spMk id="2" creationId="{2247C9A1-A914-4BDB-8F31-946AE3B0AB0E}"/>
          </ac:spMkLst>
        </pc:spChg>
        <pc:spChg chg="del">
          <ac:chgData name="Harleen Kaur" userId="S::id65ns02@ubalt.edu::9f7fc1d6-ab67-473f-ba46-e98f6ce2049b" providerId="AD" clId="Web-{7C916262-413D-D0D8-C523-2EB695F3124B}" dt="2021-07-27T22:08:08.103" v="3141"/>
          <ac:spMkLst>
            <pc:docMk/>
            <pc:sldMk cId="1287349466" sldId="492"/>
            <ac:spMk id="3" creationId="{E4E1796E-FED6-46F8-9E24-E9DAF47904F2}"/>
          </ac:spMkLst>
        </pc:spChg>
        <pc:spChg chg="add mod">
          <ac:chgData name="Harleen Kaur" userId="S::id65ns02@ubalt.edu::9f7fc1d6-ab67-473f-ba46-e98f6ce2049b" providerId="AD" clId="Web-{7C916262-413D-D0D8-C523-2EB695F3124B}" dt="2021-07-27T22:09:08.747" v="3170" actId="20577"/>
          <ac:spMkLst>
            <pc:docMk/>
            <pc:sldMk cId="1287349466" sldId="492"/>
            <ac:spMk id="6" creationId="{F48CD60B-17B9-41B0-B903-B2E5AC53EBF3}"/>
          </ac:spMkLst>
        </pc:spChg>
        <pc:spChg chg="add mod">
          <ac:chgData name="Harleen Kaur" userId="S::id65ns02@ubalt.edu::9f7fc1d6-ab67-473f-ba46-e98f6ce2049b" providerId="AD" clId="Web-{7C916262-413D-D0D8-C523-2EB695F3124B}" dt="2021-07-27T22:11:51.633" v="3210" actId="20577"/>
          <ac:spMkLst>
            <pc:docMk/>
            <pc:sldMk cId="1287349466" sldId="492"/>
            <ac:spMk id="8" creationId="{89D779FB-6EB9-4B84-88F7-8658E9DB8B6A}"/>
          </ac:spMkLst>
        </pc:spChg>
        <pc:picChg chg="add mod">
          <ac:chgData name="Harleen Kaur" userId="S::id65ns02@ubalt.edu::9f7fc1d6-ab67-473f-ba46-e98f6ce2049b" providerId="AD" clId="Web-{7C916262-413D-D0D8-C523-2EB695F3124B}" dt="2021-07-27T22:08:42.761" v="3148" actId="1076"/>
          <ac:picMkLst>
            <pc:docMk/>
            <pc:sldMk cId="1287349466" sldId="492"/>
            <ac:picMk id="4" creationId="{1E90D239-C69E-4E5B-A21B-78BE0F50341C}"/>
          </ac:picMkLst>
        </pc:picChg>
        <pc:picChg chg="add mod">
          <ac:chgData name="Harleen Kaur" userId="S::id65ns02@ubalt.edu::9f7fc1d6-ab67-473f-ba46-e98f6ce2049b" providerId="AD" clId="Web-{7C916262-413D-D0D8-C523-2EB695F3124B}" dt="2021-07-27T22:11:34.194" v="3176" actId="14100"/>
          <ac:picMkLst>
            <pc:docMk/>
            <pc:sldMk cId="1287349466" sldId="492"/>
            <ac:picMk id="7" creationId="{9BDA6CC9-4BE9-47BA-882C-B3CA34A5DF7F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7C916262-413D-D0D8-C523-2EB695F3124B}" dt="2021-07-27T22:13:09.434" v="3221" actId="20577"/>
          <ac:spMkLst>
            <pc:docMk/>
            <pc:sldMk cId="470632294" sldId="493"/>
            <ac:spMk id="2" creationId="{1B1101AE-46D4-4691-A772-6CC79314E991}"/>
          </ac:spMkLst>
        </pc:spChg>
        <pc:spChg chg="mod">
          <ac:chgData name="Harleen Kaur" userId="S::id65ns02@ubalt.edu::9f7fc1d6-ab67-473f-ba46-e98f6ce2049b" providerId="AD" clId="Web-{7C916262-413D-D0D8-C523-2EB695F3124B}" dt="2021-07-27T22:13:20.435" v="3222" actId="14100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  <pc:spChg chg="mod">
          <ac:chgData name="Weifeng Xu" userId="e7aed605-a3dd-4d5a-a692-a87037af107b" providerId="ADAL" clId="{22C79A0B-4BF4-4DD0-ABAD-28AD851E87AD}" dt="2021-03-20T19:03:00.703" v="29" actId="20577"/>
          <ac:spMkLst>
            <pc:docMk/>
            <pc:sldMk cId="1323245308" sldId="256"/>
            <ac:spMk id="2" creationId="{B476BAF9-88AC-4600-B511-347782B9C875}"/>
          </ac:spMkLst>
        </pc:spChg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  <pc:spChg chg="mod">
          <ac:chgData name="Weifeng Xu" userId="e7aed605-a3dd-4d5a-a692-a87037af107b" providerId="ADAL" clId="{22C79A0B-4BF4-4DD0-ABAD-28AD851E87AD}" dt="2021-03-21T13:35:37.572" v="181" actId="20577"/>
          <ac:spMkLst>
            <pc:docMk/>
            <pc:sldMk cId="625091532" sldId="347"/>
            <ac:spMk id="2" creationId="{5CEB6652-7902-4DB3-8F7C-848326B54CB4}"/>
          </ac:spMkLst>
        </pc:spChg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  <pc:spChg chg="mod">
          <ac:chgData name="Weifeng Xu" userId="e7aed605-a3dd-4d5a-a692-a87037af107b" providerId="ADAL" clId="{22C79A0B-4BF4-4DD0-ABAD-28AD851E87AD}" dt="2021-03-20T20:26:54.161" v="70" actId="6549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22C79A0B-4BF4-4DD0-ABAD-28AD851E87AD}" dt="2021-03-20T20:51:43.539" v="158" actId="20577"/>
          <ac:spMkLst>
            <pc:docMk/>
            <pc:sldMk cId="23526368" sldId="357"/>
            <ac:spMk id="3" creationId="{56993448-17B5-4F05-9921-5B45E21ED433}"/>
          </ac:spMkLst>
        </pc:spChg>
        <pc:picChg chg="mod">
          <ac:chgData name="Weifeng Xu" userId="e7aed605-a3dd-4d5a-a692-a87037af107b" providerId="ADAL" clId="{22C79A0B-4BF4-4DD0-ABAD-28AD851E87AD}" dt="2021-03-20T20:28:30.384" v="127" actId="14100"/>
          <ac:picMkLst>
            <pc:docMk/>
            <pc:sldMk cId="23526368" sldId="357"/>
            <ac:picMk id="5" creationId="{FFF1F0D6-E33B-479D-B4DC-D74B0065DE1E}"/>
          </ac:picMkLst>
        </pc:picChg>
        <pc:picChg chg="add del mod">
          <ac:chgData name="Weifeng Xu" userId="e7aed605-a3dd-4d5a-a692-a87037af107b" providerId="ADAL" clId="{22C79A0B-4BF4-4DD0-ABAD-28AD851E87AD}" dt="2021-03-20T20:31:19.147" v="137" actId="478"/>
          <ac:picMkLst>
            <pc:docMk/>
            <pc:sldMk cId="23526368" sldId="357"/>
            <ac:picMk id="7" creationId="{93094755-D4DB-46EC-8091-A0C31C8624FD}"/>
          </ac:picMkLst>
        </pc:picChg>
        <pc:picChg chg="add mod">
          <ac:chgData name="Weifeng Xu" userId="e7aed605-a3dd-4d5a-a692-a87037af107b" providerId="ADAL" clId="{22C79A0B-4BF4-4DD0-ABAD-28AD851E87AD}" dt="2021-03-20T20:31:28.451" v="141" actId="14100"/>
          <ac:picMkLst>
            <pc:docMk/>
            <pc:sldMk cId="23526368" sldId="357"/>
            <ac:picMk id="8" creationId="{7E346897-3DE6-49D7-9CE4-BBD21FDE6A2D}"/>
          </ac:picMkLst>
        </pc:picChg>
        <pc:picChg chg="del">
          <ac:chgData name="Weifeng Xu" userId="e7aed605-a3dd-4d5a-a692-a87037af107b" providerId="ADAL" clId="{22C79A0B-4BF4-4DD0-ABAD-28AD851E87AD}" dt="2021-03-20T20:25:50.980" v="43" actId="478"/>
          <ac:picMkLst>
            <pc:docMk/>
            <pc:sldMk cId="23526368" sldId="357"/>
            <ac:picMk id="9" creationId="{C76263D5-0BB9-4027-959F-7D615884AD8C}"/>
          </ac:picMkLst>
        </pc:picChg>
        <pc:picChg chg="del">
          <ac:chgData name="Weifeng Xu" userId="e7aed605-a3dd-4d5a-a692-a87037af107b" providerId="ADAL" clId="{22C79A0B-4BF4-4DD0-ABAD-28AD851E87AD}" dt="2021-03-20T20:25:23.355" v="38" actId="478"/>
          <ac:picMkLst>
            <pc:docMk/>
            <pc:sldMk cId="23526368" sldId="357"/>
            <ac:picMk id="1026" creationId="{EA3EA02C-6C17-473C-BED9-5106ED666ECF}"/>
          </ac:picMkLst>
        </pc:picChg>
        <pc:cxnChg chg="del">
          <ac:chgData name="Weifeng Xu" userId="e7aed605-a3dd-4d5a-a692-a87037af107b" providerId="ADAL" clId="{22C79A0B-4BF4-4DD0-ABAD-28AD851E87AD}" dt="2021-03-20T20:25:22.435" v="37" actId="478"/>
          <ac:cxnSpMkLst>
            <pc:docMk/>
            <pc:sldMk cId="23526368" sldId="357"/>
            <ac:cxnSpMk id="10" creationId="{AC6B3B51-8E25-44F2-BD52-319DD8AB67C8}"/>
          </ac:cxnSpMkLst>
        </pc:cxnChg>
        <pc:cxnChg chg="mod">
          <ac:chgData name="Weifeng Xu" userId="e7aed605-a3dd-4d5a-a692-a87037af107b" providerId="ADAL" clId="{22C79A0B-4BF4-4DD0-ABAD-28AD851E87AD}" dt="2021-03-20T20:28:36.579" v="129" actId="14100"/>
          <ac:cxnSpMkLst>
            <pc:docMk/>
            <pc:sldMk cId="23526368" sldId="357"/>
            <ac:cxnSpMk id="12" creationId="{A4330D0D-9AC2-43A8-B14E-9560373CD234}"/>
          </ac:cxnSpMkLst>
        </pc:cxnChg>
        <pc:cxnChg chg="del">
          <ac:chgData name="Weifeng Xu" userId="e7aed605-a3dd-4d5a-a692-a87037af107b" providerId="ADAL" clId="{22C79A0B-4BF4-4DD0-ABAD-28AD851E87AD}" dt="2021-03-20T20:25:52.299" v="44" actId="478"/>
          <ac:cxnSpMkLst>
            <pc:docMk/>
            <pc:sldMk cId="23526368" sldId="357"/>
            <ac:cxnSpMk id="13" creationId="{AC902521-7706-41A8-ADE6-01D197BB988F}"/>
          </ac:cxnSpMkLst>
        </pc:cxnChg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43AF428E-78F3-322B-8A74-9B4E0428020A}" dt="2021-06-29T19:53:05.694" v="2" actId="20577"/>
          <ac:spMkLst>
            <pc:docMk/>
            <pc:sldMk cId="522743250" sldId="363"/>
            <ac:spMk id="3" creationId="{D3743B30-0D0C-45C5-BA38-506866225904}"/>
          </ac:spMkLst>
        </pc:spChg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56217BE8-2311-4B44-8F2B-ADB982BB5A4C}" dt="2021-07-27T20:54:41.846" v="36" actId="20577"/>
          <ac:spMkLst>
            <pc:docMk/>
            <pc:sldMk cId="3747998406" sldId="476"/>
            <ac:spMk id="2" creationId="{ABF50A8A-C046-407D-967E-525ECB108D80}"/>
          </ac:spMkLst>
        </pc:spChg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BD0535AF-9794-5F8B-787E-DFAC7A235281}" dt="2021-06-20T17:50:55.534" v="2" actId="20577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BD0535AF-9794-5F8B-787E-DFAC7A235281}" dt="2021-06-20T17:50:51.549" v="1" actId="20577"/>
          <ac:spMkLst>
            <pc:docMk/>
            <pc:sldMk cId="538821336" sldId="362"/>
            <ac:spMk id="3" creationId="{7973D688-828B-456C-90AE-3673BDE8B67E}"/>
          </ac:spMkLst>
        </pc:spChg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BD0535AF-9794-5F8B-787E-DFAC7A235281}" dt="2021-06-21T12:12:23.691" v="3" actId="20577"/>
          <ac:spMkLst>
            <pc:docMk/>
            <pc:sldMk cId="1342763562" sldId="365"/>
            <ac:spMk id="2" creationId="{9AC75E37-194B-43F2-9EDE-FB5F2B152E9A}"/>
          </ac:spMkLst>
        </pc:spChg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  <pc:spChg chg="add mod">
          <ac:chgData name="Harleen Kaur" userId="S::id65ns02@ubalt.edu::9f7fc1d6-ab67-473f-ba46-e98f6ce2049b" providerId="AD" clId="Web-{BD0535AF-9794-5F8B-787E-DFAC7A235281}" dt="2021-06-21T12:12:57.254" v="5" actId="1076"/>
          <ac:spMkLst>
            <pc:docMk/>
            <pc:sldMk cId="3707274105" sldId="369"/>
            <ac:spMk id="3" creationId="{B932EA49-F907-472A-983A-60D275B11C53}"/>
          </ac:spMkLst>
        </pc:spChg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7B2B8CB-2721-C747-908A-A85217B8C431}" dt="2021-07-20T19:22:21.313" v="1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77B2B8CB-2721-C747-908A-A85217B8C431}" dt="2021-07-20T20:48:54.529" v="61" actId="1076"/>
          <ac:spMkLst>
            <pc:docMk/>
            <pc:sldMk cId="3654864925" sldId="409"/>
            <ac:spMk id="3" creationId="{E322A8D6-07D5-4830-AE38-5AD7AE490658}"/>
          </ac:spMkLst>
        </pc:spChg>
        <pc:spChg chg="add">
          <ac:chgData name="Harleen Kaur" userId="S::id65ns02@ubalt.edu::9f7fc1d6-ab67-473f-ba46-e98f6ce2049b" providerId="AD" clId="Web-{77B2B8CB-2721-C747-908A-A85217B8C431}" dt="2021-07-20T20:48:37.872" v="41"/>
          <ac:spMkLst>
            <pc:docMk/>
            <pc:sldMk cId="3654864925" sldId="409"/>
            <ac:spMk id="7" creationId="{0B0AA157-B3E3-460B-A613-DE907C44E28D}"/>
          </ac:spMkLst>
        </pc:spChg>
        <pc:spChg chg="add del mod">
          <ac:chgData name="Harleen Kaur" userId="S::id65ns02@ubalt.edu::9f7fc1d6-ab67-473f-ba46-e98f6ce2049b" providerId="AD" clId="Web-{77B2B8CB-2721-C747-908A-A85217B8C431}" dt="2021-07-20T20:14:45.601" v="31"/>
          <ac:spMkLst>
            <pc:docMk/>
            <pc:sldMk cId="3654864925" sldId="409"/>
            <ac:spMk id="7" creationId="{E43DA487-A8B6-4DD4-8A37-BFF93F3E3ADF}"/>
          </ac:spMkLst>
        </pc:spChg>
        <pc:spChg chg="add del mod">
          <ac:chgData name="Harleen Kaur" userId="S::id65ns02@ubalt.edu::9f7fc1d6-ab67-473f-ba46-e98f6ce2049b" providerId="AD" clId="Web-{77B2B8CB-2721-C747-908A-A85217B8C431}" dt="2021-07-20T21:22:32.624" v="67"/>
          <ac:spMkLst>
            <pc:docMk/>
            <pc:sldMk cId="3654864925" sldId="409"/>
            <ac:spMk id="9" creationId="{4FB4CD88-31BE-4C0B-9A6E-1472F15F8241}"/>
          </ac:spMkLst>
        </pc:spChg>
        <pc:spChg chg="add mod">
          <ac:chgData name="Harleen Kaur" userId="S::id65ns02@ubalt.edu::9f7fc1d6-ab67-473f-ba46-e98f6ce2049b" providerId="AD" clId="Web-{77B2B8CB-2721-C747-908A-A85217B8C431}" dt="2021-07-20T21:22:52.109" v="70" actId="14100"/>
          <ac:spMkLst>
            <pc:docMk/>
            <pc:sldMk cId="3654864925" sldId="409"/>
            <ac:spMk id="10" creationId="{06AE8EA4-7808-4046-AB50-2B7001D3C2D4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77B2B8CB-2721-C747-908A-A85217B8C431}" dt="2021-07-20T20:48:25.747" v="40" actId="20577"/>
          <ac:spMkLst>
            <pc:docMk/>
            <pc:sldMk cId="496711178" sldId="439"/>
            <ac:spMk id="2" creationId="{8E091AF3-A1FF-415B-9CD1-5D9B90286287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77B2B8CB-2721-C747-908A-A85217B8C431}" dt="2021-07-20T19:42:53.048" v="26" actId="20577"/>
          <ac:spMkLst>
            <pc:docMk/>
            <pc:sldMk cId="2128166042" sldId="441"/>
            <ac:spMk id="3" creationId="{0E13DF89-5D28-4C71-A52F-C53342DC3B2B}"/>
          </ac:spMkLst>
        </pc:spChg>
      </pc:sldChg>
    </pc:docChg>
  </pc:docChgLst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9437A77F-3B4F-E835-2CE4-685401C9D3EE}" dt="2021-07-01T17:36:41.665" v="97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  <pc:spChg chg="add mod">
          <ac:chgData name="Harleen Kaur" userId="S::id65ns02@ubalt.edu::9f7fc1d6-ab67-473f-ba46-e98f6ce2049b" providerId="AD" clId="Web-{9437A77F-3B4F-E835-2CE4-685401C9D3EE}" dt="2021-07-01T18:32:50.624" v="1541" actId="20577"/>
          <ac:spMkLst>
            <pc:docMk/>
            <pc:sldMk cId="178630246" sldId="388"/>
            <ac:spMk id="3" creationId="{E0AF616E-0636-4BD5-B206-9D1894A2B25A}"/>
          </ac:spMkLst>
        </pc:spChg>
        <pc:spChg chg="add mod">
          <ac:chgData name="Harleen Kaur" userId="S::id65ns02@ubalt.edu::9f7fc1d6-ab67-473f-ba46-e98f6ce2049b" providerId="AD" clId="Web-{9437A77F-3B4F-E835-2CE4-685401C9D3EE}" dt="2021-07-01T18:58:05.081" v="2107" actId="14100"/>
          <ac:spMkLst>
            <pc:docMk/>
            <pc:sldMk cId="178630246" sldId="388"/>
            <ac:spMk id="4" creationId="{8632A405-256C-4217-869C-B70D6A44ACE5}"/>
          </ac:spMkLst>
        </pc:spChg>
        <pc:spChg chg="add mod">
          <ac:chgData name="Harleen Kaur" userId="S::id65ns02@ubalt.edu::9f7fc1d6-ab67-473f-ba46-e98f6ce2049b" providerId="AD" clId="Web-{9437A77F-3B4F-E835-2CE4-685401C9D3EE}" dt="2021-07-01T19:01:35.354" v="2168" actId="14100"/>
          <ac:spMkLst>
            <pc:docMk/>
            <pc:sldMk cId="178630246" sldId="388"/>
            <ac:spMk id="6" creationId="{59B8EED9-3D97-45A4-AADC-DBB81FCED28D}"/>
          </ac:spMkLst>
        </pc:spChg>
        <pc:picChg chg="mod">
          <ac:chgData name="Harleen Kaur" userId="S::id65ns02@ubalt.edu::9f7fc1d6-ab67-473f-ba46-e98f6ce2049b" providerId="AD" clId="Web-{9437A77F-3B4F-E835-2CE4-685401C9D3EE}" dt="2021-07-01T18:29:02.147" v="1483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9437A77F-3B4F-E835-2CE4-685401C9D3EE}" dt="2021-07-01T18:29:58.993" v="1524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9437A77F-3B4F-E835-2CE4-685401C9D3EE}" dt="2021-07-01T18:29:08.116" v="1485" actId="1076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9437A77F-3B4F-E835-2CE4-685401C9D3EE}" dt="2021-07-01T18:36:21.303" v="1665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9437A77F-3B4F-E835-2CE4-685401C9D3EE}" dt="2021-07-01T16:34:33.240" v="259" actId="20577"/>
          <ac:spMkLst>
            <pc:docMk/>
            <pc:sldMk cId="3986757257" sldId="405"/>
            <ac:spMk id="8" creationId="{CB1A59F2-C100-4C00-9C3D-867B00766494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  <pc:spChg chg="mod">
          <ac:chgData name="Harleen Kaur" userId="S::id65ns02@ubalt.edu::9f7fc1d6-ab67-473f-ba46-e98f6ce2049b" providerId="AD" clId="Web-{9437A77F-3B4F-E835-2CE4-685401C9D3EE}" dt="2021-07-01T16:26:15.395" v="4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Harleen Kaur" userId="S::id65ns02@ubalt.edu::9f7fc1d6-ab67-473f-ba46-e98f6ce2049b" providerId="AD" clId="Web-{9437A77F-3B4F-E835-2CE4-685401C9D3EE}" dt="2021-07-01T18:36:55.773" v="1668" actId="20577"/>
          <ac:spMkLst>
            <pc:docMk/>
            <pc:sldMk cId="1199149484" sldId="412"/>
            <ac:spMk id="3" creationId="{6191B312-9C6E-4B03-9F81-39898D710E54}"/>
          </ac:spMkLst>
        </pc:spChg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  <pc:spChg chg="mod">
          <ac:chgData name="Harleen Kaur" userId="S::id65ns02@ubalt.edu::9f7fc1d6-ab67-473f-ba46-e98f6ce2049b" providerId="AD" clId="Web-{9437A77F-3B4F-E835-2CE4-685401C9D3EE}" dt="2021-07-01T16:37:07.323" v="277" actId="20577"/>
          <ac:spMkLst>
            <pc:docMk/>
            <pc:sldMk cId="999172385" sldId="413"/>
            <ac:spMk id="2" creationId="{D485843C-0894-4E76-915D-DF6600843B63}"/>
          </ac:spMkLst>
        </pc:spChg>
        <pc:spChg chg="add del mod">
          <ac:chgData name="Harleen Kaur" userId="S::id65ns02@ubalt.edu::9f7fc1d6-ab67-473f-ba46-e98f6ce2049b" providerId="AD" clId="Web-{9437A77F-3B4F-E835-2CE4-685401C9D3EE}" dt="2021-07-01T16:43:12.242" v="305" actId="20577"/>
          <ac:spMkLst>
            <pc:docMk/>
            <pc:sldMk cId="999172385" sldId="413"/>
            <ac:spMk id="3" creationId="{85CF0F46-1576-457B-A379-84FBDD8F5A64}"/>
          </ac:spMkLst>
        </pc:spChg>
        <pc:picChg chg="add del mod ord">
          <ac:chgData name="Harleen Kaur" userId="S::id65ns02@ubalt.edu::9f7fc1d6-ab67-473f-ba46-e98f6ce2049b" providerId="AD" clId="Web-{9437A77F-3B4F-E835-2CE4-685401C9D3EE}" dt="2021-07-01T16:37:40.465" v="280"/>
          <ac:picMkLst>
            <pc:docMk/>
            <pc:sldMk cId="999172385" sldId="413"/>
            <ac:picMk id="4" creationId="{D010D4E0-0F00-4214-A096-8903B0A637F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5.036" v="294" actId="1076"/>
          <ac:picMkLst>
            <pc:docMk/>
            <pc:sldMk cId="999172385" sldId="413"/>
            <ac:picMk id="5" creationId="{D089EE28-F731-4794-9CF5-4B72D4671CE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2.427" v="293" actId="1076"/>
          <ac:picMkLst>
            <pc:docMk/>
            <pc:sldMk cId="999172385" sldId="413"/>
            <ac:picMk id="6" creationId="{134F1D4D-3043-4C53-A3B3-57A48C6CA94D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2:37.866" v="298" actId="1076"/>
          <ac:picMkLst>
            <pc:docMk/>
            <pc:sldMk cId="999172385" sldId="413"/>
            <ac:picMk id="7" creationId="{E9026550-B0E9-4AA7-BBDE-0DDF8A062F5A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  <pc:spChg chg="mod">
          <ac:chgData name="Harleen Kaur" userId="S::id65ns02@ubalt.edu::9f7fc1d6-ab67-473f-ba46-e98f6ce2049b" providerId="AD" clId="Web-{9437A77F-3B4F-E835-2CE4-685401C9D3EE}" dt="2021-07-01T16:45:20.434" v="334" actId="20577"/>
          <ac:spMkLst>
            <pc:docMk/>
            <pc:sldMk cId="1732895745" sldId="414"/>
            <ac:spMk id="2" creationId="{5ABF3C68-C056-42DB-AA64-06B671A05853}"/>
          </ac:spMkLst>
        </pc:spChg>
        <pc:spChg chg="mod">
          <ac:chgData name="Harleen Kaur" userId="S::id65ns02@ubalt.edu::9f7fc1d6-ab67-473f-ba46-e98f6ce2049b" providerId="AD" clId="Web-{9437A77F-3B4F-E835-2CE4-685401C9D3EE}" dt="2021-07-01T16:49:36.864" v="409" actId="20577"/>
          <ac:spMkLst>
            <pc:docMk/>
            <pc:sldMk cId="1732895745" sldId="414"/>
            <ac:spMk id="3" creationId="{49807244-67DA-4494-BED5-D23B86609E70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  <pc:spChg chg="mod">
          <ac:chgData name="Harleen Kaur" userId="S::id65ns02@ubalt.edu::9f7fc1d6-ab67-473f-ba46-e98f6ce2049b" providerId="AD" clId="Web-{9437A77F-3B4F-E835-2CE4-685401C9D3EE}" dt="2021-07-01T16:50:18.303" v="419" actId="20577"/>
          <ac:spMkLst>
            <pc:docMk/>
            <pc:sldMk cId="3794158611" sldId="415"/>
            <ac:spMk id="2" creationId="{ABEF7DD6-F258-4F61-AC05-FC4F6F54137A}"/>
          </ac:spMkLst>
        </pc:spChg>
        <pc:spChg chg="del">
          <ac:chgData name="Harleen Kaur" userId="S::id65ns02@ubalt.edu::9f7fc1d6-ab67-473f-ba46-e98f6ce2049b" providerId="AD" clId="Web-{9437A77F-3B4F-E835-2CE4-685401C9D3EE}" dt="2021-07-01T16:50:20.053" v="420"/>
          <ac:spMkLst>
            <pc:docMk/>
            <pc:sldMk cId="3794158611" sldId="415"/>
            <ac:spMk id="3" creationId="{0D9CCBC9-DBD3-4585-B69D-6C79C58C8120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9437A77F-3B4F-E835-2CE4-685401C9D3EE}" dt="2021-07-01T16:50:52.804" v="422" actId="20577"/>
          <ac:spMkLst>
            <pc:docMk/>
            <pc:sldMk cId="4138222289" sldId="416"/>
            <ac:spMk id="2" creationId="{4A051B9F-70FB-441C-8B57-05EEA00E868E}"/>
          </ac:spMkLst>
        </pc:spChg>
        <pc:spChg chg="mod">
          <ac:chgData name="Harleen Kaur" userId="S::id65ns02@ubalt.edu::9f7fc1d6-ab67-473f-ba46-e98f6ce2049b" providerId="AD" clId="Web-{9437A77F-3B4F-E835-2CE4-685401C9D3EE}" dt="2021-07-01T16:52:26.620" v="428" actId="1076"/>
          <ac:spMkLst>
            <pc:docMk/>
            <pc:sldMk cId="4138222289" sldId="416"/>
            <ac:spMk id="3" creationId="{1173EB4D-1309-4AF5-BFA4-7FE2F36BB1B7}"/>
          </ac:spMkLst>
        </pc:spChg>
        <pc:spChg chg="add mod">
          <ac:chgData name="Harleen Kaur" userId="S::id65ns02@ubalt.edu::9f7fc1d6-ab67-473f-ba46-e98f6ce2049b" providerId="AD" clId="Web-{9437A77F-3B4F-E835-2CE4-685401C9D3EE}" dt="2021-07-01T18:37:54.322" v="1675" actId="14100"/>
          <ac:spMkLst>
            <pc:docMk/>
            <pc:sldMk cId="4138222289" sldId="416"/>
            <ac:spMk id="6" creationId="{D524B2CB-B8C3-4C76-82A6-345EBF3FC18D}"/>
          </ac:spMkLst>
        </pc:spChg>
        <pc:picChg chg="add mod">
          <ac:chgData name="Harleen Kaur" userId="S::id65ns02@ubalt.edu::9f7fc1d6-ab67-473f-ba46-e98f6ce2049b" providerId="AD" clId="Web-{9437A77F-3B4F-E835-2CE4-685401C9D3EE}" dt="2021-07-01T16:51:26.681" v="427" actId="14100"/>
          <ac:picMkLst>
            <pc:docMk/>
            <pc:sldMk cId="4138222289" sldId="416"/>
            <ac:picMk id="5" creationId="{31C5645B-5A6F-4792-A752-153306F1E0FA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  <pc:spChg chg="mod">
          <ac:chgData name="Harleen Kaur" userId="S::id65ns02@ubalt.edu::9f7fc1d6-ab67-473f-ba46-e98f6ce2049b" providerId="AD" clId="Web-{9437A77F-3B4F-E835-2CE4-685401C9D3EE}" dt="2021-07-01T16:52:33.824" v="431" actId="20577"/>
          <ac:spMkLst>
            <pc:docMk/>
            <pc:sldMk cId="2175411651" sldId="417"/>
            <ac:spMk id="2" creationId="{90D5CC19-1E0D-4045-879E-30FEFBFCFBA6}"/>
          </ac:spMkLst>
        </pc:spChg>
        <pc:spChg chg="mod">
          <ac:chgData name="Harleen Kaur" userId="S::id65ns02@ubalt.edu::9f7fc1d6-ab67-473f-ba46-e98f6ce2049b" providerId="AD" clId="Web-{9437A77F-3B4F-E835-2CE4-685401C9D3EE}" dt="2021-07-01T16:52:52.762" v="440" actId="14100"/>
          <ac:spMkLst>
            <pc:docMk/>
            <pc:sldMk cId="2175411651" sldId="417"/>
            <ac:spMk id="3" creationId="{546588F0-E0DB-4FB2-B052-547E016FA007}"/>
          </ac:spMkLst>
        </pc:spChg>
        <pc:spChg chg="add mod">
          <ac:chgData name="Harleen Kaur" userId="S::id65ns02@ubalt.edu::9f7fc1d6-ab67-473f-ba46-e98f6ce2049b" providerId="AD" clId="Web-{9437A77F-3B4F-E835-2CE4-685401C9D3EE}" dt="2021-07-01T18:39:03.465" v="1712" actId="14100"/>
          <ac:spMkLst>
            <pc:docMk/>
            <pc:sldMk cId="2175411651" sldId="417"/>
            <ac:spMk id="6" creationId="{511F0871-2CC6-433A-9738-A9A849CD33CA}"/>
          </ac:spMkLst>
        </pc:spChg>
        <pc:picChg chg="add mod">
          <ac:chgData name="Harleen Kaur" userId="S::id65ns02@ubalt.edu::9f7fc1d6-ab67-473f-ba46-e98f6ce2049b" providerId="AD" clId="Web-{9437A77F-3B4F-E835-2CE4-685401C9D3EE}" dt="2021-07-01T16:53:05.981" v="443" actId="14100"/>
          <ac:picMkLst>
            <pc:docMk/>
            <pc:sldMk cId="2175411651" sldId="417"/>
            <ac:picMk id="5" creationId="{BF8821C8-22FE-4240-9CB9-C4B9409F5B5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9437A77F-3B4F-E835-2CE4-685401C9D3EE}" dt="2021-07-01T16:53:37.654" v="446" actId="20577"/>
          <ac:spMkLst>
            <pc:docMk/>
            <pc:sldMk cId="2100724894" sldId="418"/>
            <ac:spMk id="2" creationId="{51492F0E-C250-4FC7-9D5B-D561021F7061}"/>
          </ac:spMkLst>
        </pc:spChg>
        <pc:spChg chg="mod">
          <ac:chgData name="Harleen Kaur" userId="S::id65ns02@ubalt.edu::9f7fc1d6-ab67-473f-ba46-e98f6ce2049b" providerId="AD" clId="Web-{9437A77F-3B4F-E835-2CE4-685401C9D3EE}" dt="2021-07-01T16:53:53.795" v="460" actId="14100"/>
          <ac:spMkLst>
            <pc:docMk/>
            <pc:sldMk cId="2100724894" sldId="418"/>
            <ac:spMk id="3" creationId="{83AB375F-4829-44C3-97C5-BDCCFE0FFA72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02.494" v="478" actId="20577"/>
          <ac:spMkLst>
            <pc:docMk/>
            <pc:sldMk cId="2100724894" sldId="418"/>
            <ac:spMk id="7" creationId="{50E9A946-34A9-40F3-B352-C031BCDA0401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51.558" v="499" actId="20577"/>
          <ac:spMkLst>
            <pc:docMk/>
            <pc:sldMk cId="2100724894" sldId="418"/>
            <ac:spMk id="8" creationId="{14842B1D-F035-4306-915C-C8D76C284F08}"/>
          </ac:spMkLst>
        </pc:spChg>
        <pc:spChg chg="add mod">
          <ac:chgData name="Harleen Kaur" userId="S::id65ns02@ubalt.edu::9f7fc1d6-ab67-473f-ba46-e98f6ce2049b" providerId="AD" clId="Web-{9437A77F-3B4F-E835-2CE4-685401C9D3EE}" dt="2021-07-01T18:40:16.889" v="1743" actId="14100"/>
          <ac:spMkLst>
            <pc:docMk/>
            <pc:sldMk cId="2100724894" sldId="418"/>
            <ac:spMk id="9" creationId="{70903899-56BB-407F-A8F3-993CC6A092D3}"/>
          </ac:spMkLst>
        </pc:spChg>
        <pc:picChg chg="add mod">
          <ac:chgData name="Harleen Kaur" userId="S::id65ns02@ubalt.edu::9f7fc1d6-ab67-473f-ba46-e98f6ce2049b" providerId="AD" clId="Web-{9437A77F-3B4F-E835-2CE4-685401C9D3EE}" dt="2021-07-01T18:40:00.888" v="1741" actId="1076"/>
          <ac:picMkLst>
            <pc:docMk/>
            <pc:sldMk cId="2100724894" sldId="418"/>
            <ac:picMk id="5" creationId="{422F8EA5-917E-4491-92E5-015F8E67B1D6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06:38.930" v="467" actId="1076"/>
          <ac:picMkLst>
            <pc:docMk/>
            <pc:sldMk cId="2100724894" sldId="418"/>
            <ac:picMk id="6" creationId="{055292F3-5E08-4E4F-9A84-EE878CC16D46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  <pc:spChg chg="mod">
          <ac:chgData name="Harleen Kaur" userId="S::id65ns02@ubalt.edu::9f7fc1d6-ab67-473f-ba46-e98f6ce2049b" providerId="AD" clId="Web-{9437A77F-3B4F-E835-2CE4-685401C9D3EE}" dt="2021-07-01T17:12:47.677" v="587" actId="20577"/>
          <ac:spMkLst>
            <pc:docMk/>
            <pc:sldMk cId="2403806824" sldId="419"/>
            <ac:spMk id="2" creationId="{29D9221E-9095-4A39-A3FC-90EBF0636D33}"/>
          </ac:spMkLst>
        </pc:spChg>
        <pc:spChg chg="mod">
          <ac:chgData name="Harleen Kaur" userId="S::id65ns02@ubalt.edu::9f7fc1d6-ab67-473f-ba46-e98f6ce2049b" providerId="AD" clId="Web-{9437A77F-3B4F-E835-2CE4-685401C9D3EE}" dt="2021-07-01T17:12:32.739" v="585" actId="20577"/>
          <ac:spMkLst>
            <pc:docMk/>
            <pc:sldMk cId="2403806824" sldId="419"/>
            <ac:spMk id="3" creationId="{8AC3C97C-95E7-4C82-8ABF-2186B01F80BC}"/>
          </ac:spMkLst>
        </pc:spChg>
        <pc:spChg chg="add mod">
          <ac:chgData name="Harleen Kaur" userId="S::id65ns02@ubalt.edu::9f7fc1d6-ab67-473f-ba46-e98f6ce2049b" providerId="AD" clId="Web-{9437A77F-3B4F-E835-2CE4-685401C9D3EE}" dt="2021-07-01T18:41:49.267" v="1791" actId="14100"/>
          <ac:spMkLst>
            <pc:docMk/>
            <pc:sldMk cId="2403806824" sldId="419"/>
            <ac:spMk id="5" creationId="{76A1FF64-CD46-41A3-8EC3-0BB4E37B9F77}"/>
          </ac:spMkLst>
        </pc:spChg>
        <pc:spChg chg="add mod">
          <ac:chgData name="Harleen Kaur" userId="S::id65ns02@ubalt.edu::9f7fc1d6-ab67-473f-ba46-e98f6ce2049b" providerId="AD" clId="Web-{9437A77F-3B4F-E835-2CE4-685401C9D3EE}" dt="2021-07-01T18:42:40.456" v="1801" actId="14100"/>
          <ac:spMkLst>
            <pc:docMk/>
            <pc:sldMk cId="2403806824" sldId="419"/>
            <ac:spMk id="8" creationId="{8D424B45-83F5-417E-BA5C-E5E1CC787F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41:31.563" v="1788" actId="1076"/>
          <ac:picMkLst>
            <pc:docMk/>
            <pc:sldMk cId="2403806824" sldId="419"/>
            <ac:picMk id="4" creationId="{037E4F68-99EF-4F88-8AAA-E8524E58D846}"/>
          </ac:picMkLst>
        </pc:picChg>
        <pc:picChg chg="add del">
          <ac:chgData name="Harleen Kaur" userId="S::id65ns02@ubalt.edu::9f7fc1d6-ab67-473f-ba46-e98f6ce2049b" providerId="AD" clId="Web-{9437A77F-3B4F-E835-2CE4-685401C9D3EE}" dt="2021-07-01T18:41:55.892" v="1793"/>
          <ac:picMkLst>
            <pc:docMk/>
            <pc:sldMk cId="2403806824" sldId="419"/>
            <ac:picMk id="7" creationId="{7B417EE6-FB19-4E24-AEA1-A63D06287F91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  <pc:spChg chg="mod">
          <ac:chgData name="Harleen Kaur" userId="S::id65ns02@ubalt.edu::9f7fc1d6-ab67-473f-ba46-e98f6ce2049b" providerId="AD" clId="Web-{9437A77F-3B4F-E835-2CE4-685401C9D3EE}" dt="2021-07-01T17:11:01.033" v="540" actId="20577"/>
          <ac:spMkLst>
            <pc:docMk/>
            <pc:sldMk cId="1340921819" sldId="420"/>
            <ac:spMk id="2" creationId="{EDF3CD6E-9F5D-4614-8A25-2E0EB037F029}"/>
          </ac:spMkLst>
        </pc:spChg>
        <pc:spChg chg="mod">
          <ac:chgData name="Harleen Kaur" userId="S::id65ns02@ubalt.edu::9f7fc1d6-ab67-473f-ba46-e98f6ce2049b" providerId="AD" clId="Web-{9437A77F-3B4F-E835-2CE4-685401C9D3EE}" dt="2021-07-01T17:11:18.096" v="544" actId="14100"/>
          <ac:spMkLst>
            <pc:docMk/>
            <pc:sldMk cId="1340921819" sldId="420"/>
            <ac:spMk id="3" creationId="{86EA57B9-C9D9-4521-8609-4D0B6EDEC321}"/>
          </ac:spMkLst>
        </pc:spChg>
        <pc:picChg chg="add mod">
          <ac:chgData name="Harleen Kaur" userId="S::id65ns02@ubalt.edu::9f7fc1d6-ab67-473f-ba46-e98f6ce2049b" providerId="AD" clId="Web-{9437A77F-3B4F-E835-2CE4-685401C9D3EE}" dt="2021-07-01T17:11:54.754" v="549" actId="14100"/>
          <ac:picMkLst>
            <pc:docMk/>
            <pc:sldMk cId="1340921819" sldId="420"/>
            <ac:picMk id="4" creationId="{2364145E-E70A-4BE0-AA36-22168B9FEC93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  <pc:spChg chg="mod">
          <ac:chgData name="Harleen Kaur" userId="S::id65ns02@ubalt.edu::9f7fc1d6-ab67-473f-ba46-e98f6ce2049b" providerId="AD" clId="Web-{9437A77F-3B4F-E835-2CE4-685401C9D3EE}" dt="2021-07-01T17:15:08.120" v="591" actId="20577"/>
          <ac:spMkLst>
            <pc:docMk/>
            <pc:sldMk cId="4240302779" sldId="421"/>
            <ac:spMk id="2" creationId="{C4608344-65A7-47E0-B0D5-CF73F4F7AA98}"/>
          </ac:spMkLst>
        </pc:spChg>
        <pc:spChg chg="mod">
          <ac:chgData name="Harleen Kaur" userId="S::id65ns02@ubalt.edu::9f7fc1d6-ab67-473f-ba46-e98f6ce2049b" providerId="AD" clId="Web-{9437A77F-3B4F-E835-2CE4-685401C9D3EE}" dt="2021-07-01T18:43:01.691" v="1804" actId="20577"/>
          <ac:spMkLst>
            <pc:docMk/>
            <pc:sldMk cId="4240302779" sldId="421"/>
            <ac:spMk id="3" creationId="{79CE77B1-919F-486A-B440-FAF09DD1E495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  <pc:spChg chg="mod">
          <ac:chgData name="Harleen Kaur" userId="S::id65ns02@ubalt.edu::9f7fc1d6-ab67-473f-ba46-e98f6ce2049b" providerId="AD" clId="Web-{9437A77F-3B4F-E835-2CE4-685401C9D3EE}" dt="2021-07-01T17:20:17.130" v="636" actId="20577"/>
          <ac:spMkLst>
            <pc:docMk/>
            <pc:sldMk cId="3365135938" sldId="422"/>
            <ac:spMk id="2" creationId="{8DC7228D-379B-4B60-9006-6557C02A1A3D}"/>
          </ac:spMkLst>
        </pc:spChg>
        <pc:spChg chg="mod">
          <ac:chgData name="Harleen Kaur" userId="S::id65ns02@ubalt.edu::9f7fc1d6-ab67-473f-ba46-e98f6ce2049b" providerId="AD" clId="Web-{9437A77F-3B4F-E835-2CE4-685401C9D3EE}" dt="2021-07-01T17:23:42.888" v="722" actId="20577"/>
          <ac:spMkLst>
            <pc:docMk/>
            <pc:sldMk cId="3365135938" sldId="422"/>
            <ac:spMk id="3" creationId="{6743A56A-EFF7-450D-A84C-872A0CD4777A}"/>
          </ac:spMkLst>
        </pc:spChg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  <pc:spChg chg="mod">
          <ac:chgData name="Harleen Kaur" userId="S::id65ns02@ubalt.edu::9f7fc1d6-ab67-473f-ba46-e98f6ce2049b" providerId="AD" clId="Web-{9437A77F-3B4F-E835-2CE4-685401C9D3EE}" dt="2021-07-01T17:24:38.202" v="745" actId="20577"/>
          <ac:spMkLst>
            <pc:docMk/>
            <pc:sldMk cId="846550841" sldId="423"/>
            <ac:spMk id="2" creationId="{B34DB09F-38E1-44F6-9A76-9555B030DB5A}"/>
          </ac:spMkLst>
        </pc:spChg>
        <pc:spChg chg="del">
          <ac:chgData name="Harleen Kaur" userId="S::id65ns02@ubalt.edu::9f7fc1d6-ab67-473f-ba46-e98f6ce2049b" providerId="AD" clId="Web-{9437A77F-3B4F-E835-2CE4-685401C9D3EE}" dt="2021-07-01T17:24:42.233" v="746"/>
          <ac:spMkLst>
            <pc:docMk/>
            <pc:sldMk cId="846550841" sldId="423"/>
            <ac:spMk id="3" creationId="{549BD3E9-13E0-4D82-A403-DDF2CF6D6C15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9437A77F-3B4F-E835-2CE4-685401C9D3EE}" dt="2021-07-01T17:25:33.298" v="751" actId="20577"/>
          <ac:spMkLst>
            <pc:docMk/>
            <pc:sldMk cId="999398568" sldId="424"/>
            <ac:spMk id="2" creationId="{A458428F-AABF-41AE-8181-2E892E9A6617}"/>
          </ac:spMkLst>
        </pc:spChg>
        <pc:spChg chg="mod">
          <ac:chgData name="Harleen Kaur" userId="S::id65ns02@ubalt.edu::9f7fc1d6-ab67-473f-ba46-e98f6ce2049b" providerId="AD" clId="Web-{9437A77F-3B4F-E835-2CE4-685401C9D3EE}" dt="2021-07-01T17:25:54.392" v="754" actId="14100"/>
          <ac:spMkLst>
            <pc:docMk/>
            <pc:sldMk cId="999398568" sldId="424"/>
            <ac:spMk id="3" creationId="{74FB0B66-ADA0-46A9-9591-8687B5B1FB00}"/>
          </ac:spMkLst>
        </pc:spChg>
        <pc:spChg chg="add mod">
          <ac:chgData name="Harleen Kaur" userId="S::id65ns02@ubalt.edu::9f7fc1d6-ab67-473f-ba46-e98f6ce2049b" providerId="AD" clId="Web-{9437A77F-3B4F-E835-2CE4-685401C9D3EE}" dt="2021-07-01T18:43:37.286" v="1811" actId="14100"/>
          <ac:spMkLst>
            <pc:docMk/>
            <pc:sldMk cId="999398568" sldId="424"/>
            <ac:spMk id="6" creationId="{76EFA7ED-03FF-47D0-89C6-E4FE5F915323}"/>
          </ac:spMkLst>
        </pc:spChg>
        <pc:picChg chg="add">
          <ac:chgData name="Harleen Kaur" userId="S::id65ns02@ubalt.edu::9f7fc1d6-ab67-473f-ba46-e98f6ce2049b" providerId="AD" clId="Web-{9437A77F-3B4F-E835-2CE4-685401C9D3EE}" dt="2021-07-01T17:26:39.003" v="755"/>
          <ac:picMkLst>
            <pc:docMk/>
            <pc:sldMk cId="999398568" sldId="424"/>
            <ac:picMk id="5" creationId="{7A87D601-3C61-42A4-8746-C9DC4B7BC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  <pc:spChg chg="mod">
          <ac:chgData name="Harleen Kaur" userId="S::id65ns02@ubalt.edu::9f7fc1d6-ab67-473f-ba46-e98f6ce2049b" providerId="AD" clId="Web-{9437A77F-3B4F-E835-2CE4-685401C9D3EE}" dt="2021-07-01T17:27:31.614" v="758" actId="20577"/>
          <ac:spMkLst>
            <pc:docMk/>
            <pc:sldMk cId="964025003" sldId="425"/>
            <ac:spMk id="2" creationId="{63436B35-284A-45F0-865F-838483E4C72F}"/>
          </ac:spMkLst>
        </pc:spChg>
        <pc:spChg chg="mod">
          <ac:chgData name="Harleen Kaur" userId="S::id65ns02@ubalt.edu::9f7fc1d6-ab67-473f-ba46-e98f6ce2049b" providerId="AD" clId="Web-{9437A77F-3B4F-E835-2CE4-685401C9D3EE}" dt="2021-07-01T17:29:45.400" v="787" actId="1076"/>
          <ac:spMkLst>
            <pc:docMk/>
            <pc:sldMk cId="964025003" sldId="425"/>
            <ac:spMk id="3" creationId="{F7259F4E-44B2-414E-8E19-FA157340B2DD}"/>
          </ac:spMkLst>
        </pc:spChg>
        <pc:spChg chg="add mod">
          <ac:chgData name="Harleen Kaur" userId="S::id65ns02@ubalt.edu::9f7fc1d6-ab67-473f-ba46-e98f6ce2049b" providerId="AD" clId="Web-{9437A77F-3B4F-E835-2CE4-685401C9D3EE}" dt="2021-07-01T18:44:43.320" v="1843" actId="14100"/>
          <ac:spMkLst>
            <pc:docMk/>
            <pc:sldMk cId="964025003" sldId="425"/>
            <ac:spMk id="6" creationId="{31648F00-E45B-456F-ACC0-8F5BB5746EEF}"/>
          </ac:spMkLst>
        </pc:spChg>
        <pc:picChg chg="add mod">
          <ac:chgData name="Harleen Kaur" userId="S::id65ns02@ubalt.edu::9f7fc1d6-ab67-473f-ba46-e98f6ce2049b" providerId="AD" clId="Web-{9437A77F-3B4F-E835-2CE4-685401C9D3EE}" dt="2021-07-01T17:30:02.104" v="792" actId="14100"/>
          <ac:picMkLst>
            <pc:docMk/>
            <pc:sldMk cId="964025003" sldId="425"/>
            <ac:picMk id="5" creationId="{FDDE5388-A9C7-4EA0-902A-BA91DD094E83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  <pc:spChg chg="mod">
          <ac:chgData name="Harleen Kaur" userId="S::id65ns02@ubalt.edu::9f7fc1d6-ab67-473f-ba46-e98f6ce2049b" providerId="AD" clId="Web-{9437A77F-3B4F-E835-2CE4-685401C9D3EE}" dt="2021-07-01T17:30:29.152" v="794" actId="20577"/>
          <ac:spMkLst>
            <pc:docMk/>
            <pc:sldMk cId="3902981577" sldId="426"/>
            <ac:spMk id="2" creationId="{E94AB1AE-8300-4952-802C-6C4056EB2748}"/>
          </ac:spMkLst>
        </pc:spChg>
        <pc:spChg chg="mod">
          <ac:chgData name="Harleen Kaur" userId="S::id65ns02@ubalt.edu::9f7fc1d6-ab67-473f-ba46-e98f6ce2049b" providerId="AD" clId="Web-{9437A77F-3B4F-E835-2CE4-685401C9D3EE}" dt="2021-07-01T17:31:50.592" v="825" actId="1076"/>
          <ac:spMkLst>
            <pc:docMk/>
            <pc:sldMk cId="3902981577" sldId="426"/>
            <ac:spMk id="3" creationId="{5757650E-C601-491E-9C32-A05A39A8443E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51.746" v="1882" actId="14100"/>
          <ac:spMkLst>
            <pc:docMk/>
            <pc:sldMk cId="3902981577" sldId="426"/>
            <ac:spMk id="8" creationId="{A1D55AA4-D077-46FE-9B71-36D370270E1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00.697" v="1869" actId="14100"/>
          <ac:spMkLst>
            <pc:docMk/>
            <pc:sldMk cId="3902981577" sldId="426"/>
            <ac:spMk id="9" creationId="{169A51B1-9878-4386-BB89-E0338749DF4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25.699" v="1876" actId="14100"/>
          <ac:spMkLst>
            <pc:docMk/>
            <pc:sldMk cId="3902981577" sldId="426"/>
            <ac:spMk id="10" creationId="{EBC336EB-2260-4338-BBB3-710423F73F57}"/>
          </ac:spMkLst>
        </pc:spChg>
        <pc:picChg chg="add mod">
          <ac:chgData name="Harleen Kaur" userId="S::id65ns02@ubalt.edu::9f7fc1d6-ab67-473f-ba46-e98f6ce2049b" providerId="AD" clId="Web-{9437A77F-3B4F-E835-2CE4-685401C9D3EE}" dt="2021-07-01T17:33:21.876" v="843" actId="1076"/>
          <ac:picMkLst>
            <pc:docMk/>
            <pc:sldMk cId="3902981577" sldId="426"/>
            <ac:picMk id="5" creationId="{168B1015-80BB-4FB7-A806-E366AE2067F3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32:38.453" v="828" actId="1076"/>
          <ac:picMkLst>
            <pc:docMk/>
            <pc:sldMk cId="3902981577" sldId="426"/>
            <ac:picMk id="7" creationId="{D71744C1-DD55-4845-8822-81BDEEEE8D81}"/>
          </ac:picMkLst>
        </pc:picChg>
        <pc:cxnChg chg="add mod">
          <ac:chgData name="Harleen Kaur" userId="S::id65ns02@ubalt.edu::9f7fc1d6-ab67-473f-ba46-e98f6ce2049b" providerId="AD" clId="Web-{9437A77F-3B4F-E835-2CE4-685401C9D3EE}" dt="2021-07-01T18:46:44.418" v="1881" actId="14100"/>
          <ac:cxnSpMkLst>
            <pc:docMk/>
            <pc:sldMk cId="3902981577" sldId="426"/>
            <ac:cxnSpMk id="11" creationId="{8D86CA22-9FEE-4725-BD7C-199DB6C184C3}"/>
          </ac:cxnSpMkLst>
        </pc:cxnChg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  <pc:spChg chg="mod">
          <ac:chgData name="Harleen Kaur" userId="S::id65ns02@ubalt.edu::9f7fc1d6-ab67-473f-ba46-e98f6ce2049b" providerId="AD" clId="Web-{9437A77F-3B4F-E835-2CE4-685401C9D3EE}" dt="2021-07-01T17:37:16.291" v="1001" actId="20577"/>
          <ac:spMkLst>
            <pc:docMk/>
            <pc:sldMk cId="1876578526" sldId="427"/>
            <ac:spMk id="2" creationId="{21A84436-5CFA-485A-8786-8CC8AC989B4F}"/>
          </ac:spMkLst>
        </pc:spChg>
        <pc:spChg chg="mod">
          <ac:chgData name="Harleen Kaur" userId="S::id65ns02@ubalt.edu::9f7fc1d6-ab67-473f-ba46-e98f6ce2049b" providerId="AD" clId="Web-{9437A77F-3B4F-E835-2CE4-685401C9D3EE}" dt="2021-07-01T18:09:10.122" v="1230" actId="20577"/>
          <ac:spMkLst>
            <pc:docMk/>
            <pc:sldMk cId="1876578526" sldId="427"/>
            <ac:spMk id="3" creationId="{7F01EE7C-64CB-45DC-BC8A-617204EF99BB}"/>
          </ac:spMkLst>
        </pc:spChg>
        <pc:picChg chg="add mod">
          <ac:chgData name="Harleen Kaur" userId="S::id65ns02@ubalt.edu::9f7fc1d6-ab67-473f-ba46-e98f6ce2049b" providerId="AD" clId="Web-{9437A77F-3B4F-E835-2CE4-685401C9D3EE}" dt="2021-07-01T17:41:02.424" v="1010" actId="14100"/>
          <ac:picMkLst>
            <pc:docMk/>
            <pc:sldMk cId="1876578526" sldId="427"/>
            <ac:picMk id="4" creationId="{C26DC839-C710-48E4-84E3-8F36FC661369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5.224" v="1017" actId="1076"/>
          <ac:picMkLst>
            <pc:docMk/>
            <pc:sldMk cId="1876578526" sldId="427"/>
            <ac:picMk id="5" creationId="{5778B390-2519-4CFD-8D43-8925847886D1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2.646" v="1016" actId="1076"/>
          <ac:picMkLst>
            <pc:docMk/>
            <pc:sldMk cId="1876578526" sldId="427"/>
            <ac:picMk id="6" creationId="{D54D82BE-8C02-4575-A853-360F10170481}"/>
          </ac:picMkLst>
        </pc:picChg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9437A77F-3B4F-E835-2CE4-685401C9D3EE}" dt="2021-07-01T17:44:02.227" v="1044" actId="20577"/>
          <ac:spMkLst>
            <pc:docMk/>
            <pc:sldMk cId="3765136305" sldId="428"/>
            <ac:spMk id="2" creationId="{E11E15B4-3AB3-4E99-84E4-F6BA993F64AC}"/>
          </ac:spMkLst>
        </pc:spChg>
        <pc:spChg chg="del">
          <ac:chgData name="Harleen Kaur" userId="S::id65ns02@ubalt.edu::9f7fc1d6-ab67-473f-ba46-e98f6ce2049b" providerId="AD" clId="Web-{9437A77F-3B4F-E835-2CE4-685401C9D3EE}" dt="2021-07-01T17:44:04.446" v="1045"/>
          <ac:spMkLst>
            <pc:docMk/>
            <pc:sldMk cId="3765136305" sldId="428"/>
            <ac:spMk id="3" creationId="{C55C8953-4688-453D-A585-6B2D8B16972D}"/>
          </ac:spMkLst>
        </pc:spChg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9437A77F-3B4F-E835-2CE4-685401C9D3EE}" dt="2021-07-01T17:44:10.680" v="1049" actId="20577"/>
          <ac:spMkLst>
            <pc:docMk/>
            <pc:sldMk cId="3292519928" sldId="429"/>
            <ac:spMk id="2" creationId="{4AA8299F-01F8-45DC-9110-F2BE04B457B7}"/>
          </ac:spMkLst>
        </pc:spChg>
        <pc:spChg chg="mod">
          <ac:chgData name="Harleen Kaur" userId="S::id65ns02@ubalt.edu::9f7fc1d6-ab67-473f-ba46-e98f6ce2049b" providerId="AD" clId="Web-{9437A77F-3B4F-E835-2CE4-685401C9D3EE}" dt="2021-07-01T17:46:46.529" v="1054" actId="14100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9437A77F-3B4F-E835-2CE4-685401C9D3EE}" dt="2021-07-01T17:46:54.577" v="1058"/>
          <ac:spMkLst>
            <pc:docMk/>
            <pc:sldMk cId="3292519928" sldId="429"/>
            <ac:spMk id="4" creationId="{D0E87F18-7E13-40D7-B06F-6E20136F9443}"/>
          </ac:spMkLst>
        </pc:spChg>
        <pc:spChg chg="add mod">
          <ac:chgData name="Harleen Kaur" userId="S::id65ns02@ubalt.edu::9f7fc1d6-ab67-473f-ba46-e98f6ce2049b" providerId="AD" clId="Web-{9437A77F-3B4F-E835-2CE4-685401C9D3EE}" dt="2021-07-01T18:48:23.609" v="1921" actId="14100"/>
          <ac:spMkLst>
            <pc:docMk/>
            <pc:sldMk cId="3292519928" sldId="429"/>
            <ac:spMk id="7" creationId="{4C003253-4501-4E62-B38D-A83D0D4D6B17}"/>
          </ac:spMkLst>
        </pc:spChg>
        <pc:picChg chg="add mod">
          <ac:chgData name="Harleen Kaur" userId="S::id65ns02@ubalt.edu::9f7fc1d6-ab67-473f-ba46-e98f6ce2049b" providerId="AD" clId="Web-{9437A77F-3B4F-E835-2CE4-685401C9D3EE}" dt="2021-07-01T17:47:07.077" v="1061" actId="1076"/>
          <ac:picMkLst>
            <pc:docMk/>
            <pc:sldMk cId="3292519928" sldId="429"/>
            <ac:picMk id="6" creationId="{E7705A9B-8AB7-48D7-AF55-773F1033FF66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  <pc:spChg chg="mod">
          <ac:chgData name="Harleen Kaur" userId="S::id65ns02@ubalt.edu::9f7fc1d6-ab67-473f-ba46-e98f6ce2049b" providerId="AD" clId="Web-{9437A77F-3B4F-E835-2CE4-685401C9D3EE}" dt="2021-07-01T17:47:32.875" v="1067" actId="20577"/>
          <ac:spMkLst>
            <pc:docMk/>
            <pc:sldMk cId="2402824038" sldId="430"/>
            <ac:spMk id="2" creationId="{67344A10-DAA2-4EF0-BC76-E83EC40DEDD3}"/>
          </ac:spMkLst>
        </pc:spChg>
        <pc:spChg chg="mod">
          <ac:chgData name="Harleen Kaur" userId="S::id65ns02@ubalt.edu::9f7fc1d6-ab67-473f-ba46-e98f6ce2049b" providerId="AD" clId="Web-{9437A77F-3B4F-E835-2CE4-685401C9D3EE}" dt="2021-07-01T17:47:44.313" v="1082" actId="14100"/>
          <ac:spMkLst>
            <pc:docMk/>
            <pc:sldMk cId="2402824038" sldId="430"/>
            <ac:spMk id="3" creationId="{3E3C0E8F-6E45-4C0D-A0FB-8B73CCFC509C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02.377" v="1951" actId="14100"/>
          <ac:spMkLst>
            <pc:docMk/>
            <pc:sldMk cId="2402824038" sldId="430"/>
            <ac:spMk id="6" creationId="{8A706105-600B-4283-A6BD-806BBB9DB8E7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37.269" v="1958" actId="14100"/>
          <ac:spMkLst>
            <pc:docMk/>
            <pc:sldMk cId="2402824038" sldId="430"/>
            <ac:spMk id="7" creationId="{3ABAD2B4-43E0-4F7D-9310-CBDE9AD079F7}"/>
          </ac:spMkLst>
        </pc:spChg>
        <pc:picChg chg="add mod">
          <ac:chgData name="Harleen Kaur" userId="S::id65ns02@ubalt.edu::9f7fc1d6-ab67-473f-ba46-e98f6ce2049b" providerId="AD" clId="Web-{9437A77F-3B4F-E835-2CE4-685401C9D3EE}" dt="2021-07-01T18:49:48.580" v="1948" actId="1076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9437A77F-3B4F-E835-2CE4-685401C9D3EE}" dt="2021-07-01T17:48:32.721" v="1086" actId="20577"/>
          <ac:spMkLst>
            <pc:docMk/>
            <pc:sldMk cId="3304247483" sldId="431"/>
            <ac:spMk id="2" creationId="{9EE42BF4-73AD-401A-BDA4-0070F3113B1A}"/>
          </ac:spMkLst>
        </pc:spChg>
        <pc:spChg chg="mod">
          <ac:chgData name="Harleen Kaur" userId="S::id65ns02@ubalt.edu::9f7fc1d6-ab67-473f-ba46-e98f6ce2049b" providerId="AD" clId="Web-{9437A77F-3B4F-E835-2CE4-685401C9D3EE}" dt="2021-07-01T17:50:06.896" v="1097" actId="1076"/>
          <ac:spMkLst>
            <pc:docMk/>
            <pc:sldMk cId="3304247483" sldId="431"/>
            <ac:spMk id="3" creationId="{CF5C1616-9653-40D7-9EDB-85D29E43D06F}"/>
          </ac:spMkLst>
        </pc:spChg>
        <pc:spChg chg="add mod">
          <ac:chgData name="Harleen Kaur" userId="S::id65ns02@ubalt.edu::9f7fc1d6-ab67-473f-ba46-e98f6ce2049b" providerId="AD" clId="Web-{9437A77F-3B4F-E835-2CE4-685401C9D3EE}" dt="2021-07-01T17:54:15.545" v="1190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9437A77F-3B4F-E835-2CE4-685401C9D3EE}" dt="2021-07-01T18:52:14.616" v="1986" actId="14100"/>
          <ac:spMkLst>
            <pc:docMk/>
            <pc:sldMk cId="3304247483" sldId="431"/>
            <ac:spMk id="9" creationId="{366F492F-6446-457D-82C0-6C39834331BD}"/>
          </ac:spMkLst>
        </pc:spChg>
        <pc:picChg chg="add mod">
          <ac:chgData name="Harleen Kaur" userId="S::id65ns02@ubalt.edu::9f7fc1d6-ab67-473f-ba46-e98f6ce2049b" providerId="AD" clId="Web-{9437A77F-3B4F-E835-2CE4-685401C9D3EE}" dt="2021-07-01T17:50:09.411" v="1098" actId="1076"/>
          <ac:picMkLst>
            <pc:docMk/>
            <pc:sldMk cId="3304247483" sldId="431"/>
            <ac:picMk id="5" creationId="{61F6BBB8-540D-4DED-A635-ECE906A7C715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50:21.365" v="1101" actId="1076"/>
          <ac:picMkLst>
            <pc:docMk/>
            <pc:sldMk cId="3304247483" sldId="431"/>
            <ac:picMk id="7" creationId="{5CAF37FE-F2B7-48AD-8AB3-2C6770EC3606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9437A77F-3B4F-E835-2CE4-685401C9D3EE}" dt="2021-07-01T18:06:59.993" v="1195" actId="20577"/>
          <ac:spMkLst>
            <pc:docMk/>
            <pc:sldMk cId="723158062" sldId="432"/>
            <ac:spMk id="2" creationId="{822C69CD-B0B9-401A-9292-360AA19A9071}"/>
          </ac:spMkLst>
        </pc:spChg>
        <pc:spChg chg="mod">
          <ac:chgData name="Harleen Kaur" userId="S::id65ns02@ubalt.edu::9f7fc1d6-ab67-473f-ba46-e98f6ce2049b" providerId="AD" clId="Web-{9437A77F-3B4F-E835-2CE4-685401C9D3EE}" dt="2021-07-01T18:07:36.963" v="1219" actId="14100"/>
          <ac:spMkLst>
            <pc:docMk/>
            <pc:sldMk cId="723158062" sldId="432"/>
            <ac:spMk id="3" creationId="{9C7986AC-F0E8-467B-AAE3-D2AEBD13A99E}"/>
          </ac:spMkLst>
        </pc:spChg>
        <pc:spChg chg="add mod">
          <ac:chgData name="Harleen Kaur" userId="S::id65ns02@ubalt.edu::9f7fc1d6-ab67-473f-ba46-e98f6ce2049b" providerId="AD" clId="Web-{9437A77F-3B4F-E835-2CE4-685401C9D3EE}" dt="2021-07-01T18:53:42.604" v="2021" actId="14100"/>
          <ac:spMkLst>
            <pc:docMk/>
            <pc:sldMk cId="723158062" sldId="432"/>
            <ac:spMk id="5" creationId="{18D4FA34-7EDC-4AF9-93F7-B2F1E447CE51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20.527" v="2030" actId="14100"/>
          <ac:spMkLst>
            <pc:docMk/>
            <pc:sldMk cId="723158062" sldId="432"/>
            <ac:spMk id="6" creationId="{DAAC8E6A-7E43-4EEC-A348-D5957F2FEE8E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46.012" v="2037" actId="14100"/>
          <ac:spMkLst>
            <pc:docMk/>
            <pc:sldMk cId="723158062" sldId="432"/>
            <ac:spMk id="7" creationId="{075F7C6D-0C74-468D-B255-D371B9650E37}"/>
          </ac:spMkLst>
        </pc:spChg>
        <pc:picChg chg="add mod">
          <ac:chgData name="Harleen Kaur" userId="S::id65ns02@ubalt.edu::9f7fc1d6-ab67-473f-ba46-e98f6ce2049b" providerId="AD" clId="Web-{9437A77F-3B4F-E835-2CE4-685401C9D3EE}" dt="2021-07-01T18:07:45.401" v="1222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  <pc:spChg chg="mod">
          <ac:chgData name="Harleen Kaur" userId="S::id65ns02@ubalt.edu::9f7fc1d6-ab67-473f-ba46-e98f6ce2049b" providerId="AD" clId="Web-{9437A77F-3B4F-E835-2CE4-685401C9D3EE}" dt="2021-07-01T18:09:29.983" v="1238" actId="20577"/>
          <ac:spMkLst>
            <pc:docMk/>
            <pc:sldMk cId="3725471359" sldId="433"/>
            <ac:spMk id="2" creationId="{B96E60A5-E4AE-45BC-BC91-AEA2CF20645B}"/>
          </ac:spMkLst>
        </pc:spChg>
        <pc:spChg chg="mod">
          <ac:chgData name="Harleen Kaur" userId="S::id65ns02@ubalt.edu::9f7fc1d6-ab67-473f-ba46-e98f6ce2049b" providerId="AD" clId="Web-{9437A77F-3B4F-E835-2CE4-685401C9D3EE}" dt="2021-07-01T18:13:56.585" v="1307" actId="20577"/>
          <ac:spMkLst>
            <pc:docMk/>
            <pc:sldMk cId="3725471359" sldId="433"/>
            <ac:spMk id="3" creationId="{5068D98E-9730-4E88-981C-3E7ED19FBE77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  <pc:spChg chg="mod">
          <ac:chgData name="Harleen Kaur" userId="S::id65ns02@ubalt.edu::9f7fc1d6-ab67-473f-ba46-e98f6ce2049b" providerId="AD" clId="Web-{9437A77F-3B4F-E835-2CE4-685401C9D3EE}" dt="2021-07-01T18:15:56.621" v="1330" actId="20577"/>
          <ac:spMkLst>
            <pc:docMk/>
            <pc:sldMk cId="500013314" sldId="434"/>
            <ac:spMk id="2" creationId="{4EA3B4DB-069D-423C-AB47-B89FD42F4031}"/>
          </ac:spMkLst>
        </pc:spChg>
        <pc:spChg chg="mod">
          <ac:chgData name="Harleen Kaur" userId="S::id65ns02@ubalt.edu::9f7fc1d6-ab67-473f-ba46-e98f6ce2049b" providerId="AD" clId="Web-{9437A77F-3B4F-E835-2CE4-685401C9D3EE}" dt="2021-07-01T18:20:23.333" v="1390" actId="20577"/>
          <ac:spMkLst>
            <pc:docMk/>
            <pc:sldMk cId="500013314" sldId="434"/>
            <ac:spMk id="3" creationId="{7C5F10AC-119F-46DF-9416-CA6D433DE046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9437A77F-3B4F-E835-2CE4-685401C9D3EE}" dt="2021-07-01T18:21:11.710" v="1410" actId="20577"/>
          <ac:spMkLst>
            <pc:docMk/>
            <pc:sldMk cId="2155079201" sldId="435"/>
            <ac:spMk id="2" creationId="{AAE76C7B-E975-4528-B83E-E92966EB3639}"/>
          </ac:spMkLst>
        </pc:spChg>
        <pc:spChg chg="del">
          <ac:chgData name="Harleen Kaur" userId="S::id65ns02@ubalt.edu::9f7fc1d6-ab67-473f-ba46-e98f6ce2049b" providerId="AD" clId="Web-{9437A77F-3B4F-E835-2CE4-685401C9D3EE}" dt="2021-07-01T18:21:14.756" v="1411"/>
          <ac:spMkLst>
            <pc:docMk/>
            <pc:sldMk cId="2155079201" sldId="435"/>
            <ac:spMk id="3" creationId="{3183549E-C75D-4D88-AE9A-FEC17C2573CB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9437A77F-3B4F-E835-2CE4-685401C9D3EE}" dt="2021-07-01T18:21:39.460" v="1414" actId="20577"/>
          <ac:spMkLst>
            <pc:docMk/>
            <pc:sldMk cId="2525335445" sldId="436"/>
            <ac:spMk id="2" creationId="{BDD3C7C7-633A-4382-929F-65B32CBD31FA}"/>
          </ac:spMkLst>
        </pc:spChg>
        <pc:spChg chg="mod">
          <ac:chgData name="Harleen Kaur" userId="S::id65ns02@ubalt.edu::9f7fc1d6-ab67-473f-ba46-e98f6ce2049b" providerId="AD" clId="Web-{9437A77F-3B4F-E835-2CE4-685401C9D3EE}" dt="2021-07-01T18:22:36.525" v="1418" actId="14100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9437A77F-3B4F-E835-2CE4-685401C9D3EE}" dt="2021-07-01T18:55:36.623" v="2044" actId="14100"/>
          <ac:spMkLst>
            <pc:docMk/>
            <pc:sldMk cId="2525335445" sldId="436"/>
            <ac:spMk id="6" creationId="{133E6DED-3506-424B-A23F-6C24C613F4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22:55.869" v="1421" actId="1076"/>
          <ac:picMkLst>
            <pc:docMk/>
            <pc:sldMk cId="2525335445" sldId="436"/>
            <ac:picMk id="5" creationId="{75A9EE03-D291-47FA-BD72-99AD92EABE2C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9437A77F-3B4F-E835-2CE4-685401C9D3EE}" dt="2021-07-01T18:23:35.183" v="1424" actId="20577"/>
          <ac:spMkLst>
            <pc:docMk/>
            <pc:sldMk cId="1854780033" sldId="437"/>
            <ac:spMk id="2" creationId="{C29C0832-F3BC-4E0B-A1A9-D77FC686A652}"/>
          </ac:spMkLst>
        </pc:spChg>
        <pc:spChg chg="mod">
          <ac:chgData name="Harleen Kaur" userId="S::id65ns02@ubalt.edu::9f7fc1d6-ab67-473f-ba46-e98f6ce2049b" providerId="AD" clId="Web-{9437A77F-3B4F-E835-2CE4-685401C9D3EE}" dt="2021-07-01T18:23:50.606" v="1442" actId="14100"/>
          <ac:spMkLst>
            <pc:docMk/>
            <pc:sldMk cId="1854780033" sldId="437"/>
            <ac:spMk id="3" creationId="{53BF0534-CFE9-4D56-9FA4-66DA3D63EA5F}"/>
          </ac:spMkLst>
        </pc:spChg>
        <pc:spChg chg="add mod">
          <ac:chgData name="Harleen Kaur" userId="S::id65ns02@ubalt.edu::9f7fc1d6-ab67-473f-ba46-e98f6ce2049b" providerId="AD" clId="Web-{9437A77F-3B4F-E835-2CE4-685401C9D3EE}" dt="2021-07-01T18:56:53.532" v="2075" actId="14100"/>
          <ac:spMkLst>
            <pc:docMk/>
            <pc:sldMk cId="1854780033" sldId="437"/>
            <ac:spMk id="5" creationId="{5DC86B5F-81D6-4BA0-A54F-2C743695B8CF}"/>
          </ac:spMkLst>
        </pc:spChg>
        <pc:picChg chg="add mod">
          <ac:chgData name="Harleen Kaur" userId="S::id65ns02@ubalt.edu::9f7fc1d6-ab67-473f-ba46-e98f6ce2049b" providerId="AD" clId="Web-{9437A77F-3B4F-E835-2CE4-685401C9D3EE}" dt="2021-07-01T18:26:05.032" v="1445" actId="14100"/>
          <ac:picMkLst>
            <pc:docMk/>
            <pc:sldMk cId="1854780033" sldId="437"/>
            <ac:picMk id="4" creationId="{6F373437-3B81-4412-8D98-6D95ADBFF560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  <pc:spChg chg="mod">
          <ac:chgData name="Harleen Kaur" userId="S::id65ns02@ubalt.edu::9f7fc1d6-ab67-473f-ba46-e98f6ce2049b" providerId="AD" clId="Web-{9437A77F-3B4F-E835-2CE4-685401C9D3EE}" dt="2021-07-01T18:27:07.222" v="1469" actId="20577"/>
          <ac:spMkLst>
            <pc:docMk/>
            <pc:sldMk cId="3780473466" sldId="438"/>
            <ac:spMk id="2" creationId="{49E5751B-C699-4EFE-992E-F2DCB4C19D1A}"/>
          </ac:spMkLst>
        </pc:spChg>
        <pc:spChg chg="del">
          <ac:chgData name="Harleen Kaur" userId="S::id65ns02@ubalt.edu::9f7fc1d6-ab67-473f-ba46-e98f6ce2049b" providerId="AD" clId="Web-{9437A77F-3B4F-E835-2CE4-685401C9D3EE}" dt="2021-07-01T18:27:33.097" v="1472"/>
          <ac:spMkLst>
            <pc:docMk/>
            <pc:sldMk cId="3780473466" sldId="438"/>
            <ac:spMk id="3" creationId="{EB60DD8D-ABCB-40CD-9093-02B3FB6C5FCD}"/>
          </ac:spMkLst>
        </pc:spChg>
        <pc:spChg chg="add mod">
          <ac:chgData name="Harleen Kaur" userId="S::id65ns02@ubalt.edu::9f7fc1d6-ab67-473f-ba46-e98f6ce2049b" providerId="AD" clId="Web-{9437A77F-3B4F-E835-2CE4-685401C9D3EE}" dt="2021-07-01T18:28:38.443" v="1482" actId="14100"/>
          <ac:spMkLst>
            <pc:docMk/>
            <pc:sldMk cId="3780473466" sldId="438"/>
            <ac:spMk id="8" creationId="{06C2ABF5-3BA9-4484-B260-6018D82B81FC}"/>
          </ac:spMkLst>
        </pc:spChg>
        <pc:picChg chg="add del">
          <ac:chgData name="Harleen Kaur" userId="S::id65ns02@ubalt.edu::9f7fc1d6-ab67-473f-ba46-e98f6ce2049b" providerId="AD" clId="Web-{9437A77F-3B4F-E835-2CE4-685401C9D3EE}" dt="2021-07-01T18:27:24.347" v="1471"/>
          <ac:picMkLst>
            <pc:docMk/>
            <pc:sldMk cId="3780473466" sldId="438"/>
            <ac:picMk id="5" creationId="{A3C1A895-A413-4A30-8B45-6D7F0F4D8365}"/>
          </ac:picMkLst>
        </pc:picChg>
        <pc:picChg chg="add mod">
          <ac:chgData name="Harleen Kaur" userId="S::id65ns02@ubalt.edu::9f7fc1d6-ab67-473f-ba46-e98f6ce2049b" providerId="AD" clId="Web-{9437A77F-3B4F-E835-2CE4-685401C9D3EE}" dt="2021-07-01T18:27:40.785" v="1475" actId="14100"/>
          <ac:picMkLst>
            <pc:docMk/>
            <pc:sldMk cId="3780473466" sldId="438"/>
            <ac:picMk id="7" creationId="{99085E40-FCCA-4B79-931B-725ED6A8962B}"/>
          </ac:picMkLst>
        </pc:pic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CC7D59B9-473F-484B-ABF1-9287A94F5179}" dt="2021-07-22T17:48:16.109" v="6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CC7D59B9-473F-484B-ABF1-9287A94F5179}" dt="2021-07-22T20:17:05.560" v="495" actId="20577"/>
          <ac:spMkLst>
            <pc:docMk/>
            <pc:sldMk cId="3765136305" sldId="428"/>
            <ac:spMk id="2" creationId="{E11E15B4-3AB3-4E99-84E4-F6BA993F64AC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C7D59B9-473F-484B-ABF1-9287A94F5179}" dt="2021-07-22T20:14:45.775" v="460" actId="20577"/>
          <ac:spMkLst>
            <pc:docMk/>
            <pc:sldMk cId="723158062" sldId="432"/>
            <ac:spMk id="2" creationId="{822C69CD-B0B9-401A-9292-360AA19A9071}"/>
          </ac:spMkLst>
        </pc:spChg>
        <pc:picChg chg="mod">
          <ac:chgData name="Harleen Kaur" userId="S::id65ns02@ubalt.edu::9f7fc1d6-ab67-473f-ba46-e98f6ce2049b" providerId="AD" clId="Web-{CC7D59B9-473F-484B-ABF1-9287A94F5179}" dt="2021-07-22T20:22:55.349" v="497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CC7D59B9-473F-484B-ABF1-9287A94F5179}" dt="2021-07-22T21:09:54.214" v="736" actId="20577"/>
          <ac:spMkLst>
            <pc:docMk/>
            <pc:sldMk cId="2155079201" sldId="435"/>
            <ac:spMk id="2" creationId="{AAE76C7B-E975-4528-B83E-E92966EB3639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C7D59B9-473F-484B-ABF1-9287A94F5179}" dt="2021-07-22T19:55:41.936" v="172" actId="20577"/>
          <ac:spMkLst>
            <pc:docMk/>
            <pc:sldMk cId="1489860489" sldId="440"/>
            <ac:spMk id="2" creationId="{B9476AD0-8EDB-472F-97F6-4836B2D6CD61}"/>
          </ac:spMkLst>
        </pc:spChg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C7D59B9-473F-484B-ABF1-9287A94F5179}" dt="2021-07-22T17:54:17.696" v="77" actId="20577"/>
          <ac:spMkLst>
            <pc:docMk/>
            <pc:sldMk cId="2128166042" sldId="441"/>
            <ac:spMk id="3" creationId="{0E13DF89-5D28-4C71-A52F-C53342DC3B2B}"/>
          </ac:spMkLst>
        </pc:spChg>
        <pc:spChg chg="add del mod">
          <ac:chgData name="Harleen Kaur" userId="S::id65ns02@ubalt.edu::9f7fc1d6-ab67-473f-ba46-e98f6ce2049b" providerId="AD" clId="Web-{CC7D59B9-473F-484B-ABF1-9287A94F5179}" dt="2021-07-22T18:28:45.641" v="81"/>
          <ac:spMkLst>
            <pc:docMk/>
            <pc:sldMk cId="2128166042" sldId="441"/>
            <ac:spMk id="4" creationId="{110C772F-9126-4119-83B1-EB27F1E3ABA2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C7D59B9-473F-484B-ABF1-9287A94F5179}" dt="2021-07-22T19:56:33.171" v="176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C7D59B9-473F-484B-ABF1-9287A94F5179}" dt="2021-07-23T01:36:16.461" v="1103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C7D59B9-473F-484B-ABF1-9287A94F5179}" dt="2021-07-23T01:51:33.051" v="1398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CC7D59B9-473F-484B-ABF1-9287A94F5179}" dt="2021-07-22T17:53:22.305" v="62" actId="20577"/>
          <ac:spMkLst>
            <pc:docMk/>
            <pc:sldMk cId="260036501" sldId="447"/>
            <ac:spMk id="2" creationId="{813BE191-D198-48B4-9467-5B83D1A5E911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CC7D59B9-473F-484B-ABF1-9287A94F5179}" dt="2021-07-22T21:19:17.786" v="918" actId="20577"/>
          <ac:spMkLst>
            <pc:docMk/>
            <pc:sldMk cId="1259972498" sldId="448"/>
            <ac:spMk id="2" creationId="{AB24FA12-30EC-4391-AA06-005B228951E5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CC7D59B9-473F-484B-ABF1-9287A94F5179}" dt="2021-07-22T21:18:53.864" v="903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CC7D59B9-473F-484B-ABF1-9287A94F5179}" dt="2021-07-22T19:56:48.469" v="17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CC7D59B9-473F-484B-ABF1-9287A94F5179}" dt="2021-07-22T20:07:22.687" v="314" actId="20577"/>
          <ac:spMkLst>
            <pc:docMk/>
            <pc:sldMk cId="2996491619" sldId="453"/>
            <ac:spMk id="2" creationId="{53F88251-8DA7-45DE-BE99-A12764663DE1}"/>
          </ac:spMkLst>
        </pc:spChg>
        <pc:spChg chg="mod">
          <ac:chgData name="Harleen Kaur" userId="S::id65ns02@ubalt.edu::9f7fc1d6-ab67-473f-ba46-e98f6ce2049b" providerId="AD" clId="Web-{CC7D59B9-473F-484B-ABF1-9287A94F5179}" dt="2021-07-22T20:13:45.946" v="428" actId="20577"/>
          <ac:spMkLst>
            <pc:docMk/>
            <pc:sldMk cId="2996491619" sldId="453"/>
            <ac:spMk id="3" creationId="{A7897DBC-56CA-43D4-B1AB-3B0546FA7662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  <pc:spChg chg="mod">
          <ac:chgData name="Harleen Kaur" userId="S::id65ns02@ubalt.edu::9f7fc1d6-ab67-473f-ba46-e98f6ce2049b" providerId="AD" clId="Web-{CC7D59B9-473F-484B-ABF1-9287A94F5179}" dt="2021-07-22T18:29:20.034" v="89" actId="20577"/>
          <ac:spMkLst>
            <pc:docMk/>
            <pc:sldMk cId="3474825546" sldId="454"/>
            <ac:spMk id="2" creationId="{ADE4312E-1B54-4C00-A31C-E5CD982CB8A8}"/>
          </ac:spMkLst>
        </pc:spChg>
        <pc:spChg chg="mod">
          <ac:chgData name="Harleen Kaur" userId="S::id65ns02@ubalt.edu::9f7fc1d6-ab67-473f-ba46-e98f6ce2049b" providerId="AD" clId="Web-{CC7D59B9-473F-484B-ABF1-9287A94F5179}" dt="2021-07-22T18:32:13.584" v="145" actId="20577"/>
          <ac:spMkLst>
            <pc:docMk/>
            <pc:sldMk cId="3474825546" sldId="454"/>
            <ac:spMk id="3" creationId="{FFA34384-E426-43ED-B253-782550C7FAA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C7D59B9-473F-484B-ABF1-9287A94F5179}" dt="2021-07-22T21:09:01.432" v="713" actId="20577"/>
          <ac:spMkLst>
            <pc:docMk/>
            <pc:sldMk cId="3862024830" sldId="455"/>
            <ac:spMk id="2" creationId="{D1469809-C07F-42F6-A334-AA818FD1868D}"/>
          </ac:spMkLst>
        </pc:spChg>
        <pc:spChg chg="mod">
          <ac:chgData name="Harleen Kaur" userId="S::id65ns02@ubalt.edu::9f7fc1d6-ab67-473f-ba46-e98f6ce2049b" providerId="AD" clId="Web-{CC7D59B9-473F-484B-ABF1-9287A94F5179}" dt="2021-07-22T21:09:28.433" v="730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  <pc:spChg chg="mod">
          <ac:chgData name="Harleen Kaur" userId="S::id65ns02@ubalt.edu::9f7fc1d6-ab67-473f-ba46-e98f6ce2049b" providerId="AD" clId="Web-{CC7D59B9-473F-484B-ABF1-9287A94F5179}" dt="2021-07-22T21:15:56.017" v="828" actId="20577"/>
          <ac:spMkLst>
            <pc:docMk/>
            <pc:sldMk cId="4202027213" sldId="456"/>
            <ac:spMk id="2" creationId="{EBC61702-494A-44BA-ACE8-6820A0AD569F}"/>
          </ac:spMkLst>
        </pc:spChg>
        <pc:spChg chg="mod">
          <ac:chgData name="Harleen Kaur" userId="S::id65ns02@ubalt.edu::9f7fc1d6-ab67-473f-ba46-e98f6ce2049b" providerId="AD" clId="Web-{CC7D59B9-473F-484B-ABF1-9287A94F5179}" dt="2021-07-22T21:17:05.737" v="869" actId="20577"/>
          <ac:spMkLst>
            <pc:docMk/>
            <pc:sldMk cId="4202027213" sldId="456"/>
            <ac:spMk id="3" creationId="{558FA8A7-938F-4C01-B39F-A26B22B8F4E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CC7D59B9-473F-484B-ABF1-9287A94F5179}" dt="2021-07-22T21:18:12.864" v="887" actId="20577"/>
          <ac:spMkLst>
            <pc:docMk/>
            <pc:sldMk cId="2830511723" sldId="457"/>
            <ac:spMk id="2" creationId="{1EFD90E1-A573-44F7-BD34-1274A773A22D}"/>
          </ac:spMkLst>
        </pc:spChg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  <pc:spChg chg="mod">
          <ac:chgData name="Harleen Kaur" userId="S::id65ns02@ubalt.edu::9f7fc1d6-ab67-473f-ba46-e98f6ce2049b" providerId="AD" clId="Web-{D15A0308-9E2D-B5D0-5115-FC1CFD6F461C}" dt="2021-06-19T18:06:34.710" v="7" actId="14100"/>
          <ac:spMkLst>
            <pc:docMk/>
            <pc:sldMk cId="1070795342" sldId="358"/>
            <ac:spMk id="2" creationId="{EEC65EF1-0344-4AE8-92CE-14D3F9AA47A6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3" creationId="{B7967FED-37B0-4C35-B9EA-B57138829F43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4" creationId="{F832C733-C0AD-41E3-89B7-6B0670D68ADE}"/>
          </ac:spMkLst>
        </pc:spChg>
        <pc:spChg chg="add del mod">
          <ac:chgData name="Harleen Kaur" userId="S::id65ns02@ubalt.edu::9f7fc1d6-ab67-473f-ba46-e98f6ce2049b" providerId="AD" clId="Web-{D15A0308-9E2D-B5D0-5115-FC1CFD6F461C}" dt="2021-06-19T18:06:47.507" v="8"/>
          <ac:spMkLst>
            <pc:docMk/>
            <pc:sldMk cId="1070795342" sldId="358"/>
            <ac:spMk id="5" creationId="{B7967FED-37B0-4C35-B9EA-B57138829F43}"/>
          </ac:spMkLst>
        </pc:spChg>
        <pc:spChg chg="add">
          <ac:chgData name="Harleen Kaur" userId="S::id65ns02@ubalt.edu::9f7fc1d6-ab67-473f-ba46-e98f6ce2049b" providerId="AD" clId="Web-{D15A0308-9E2D-B5D0-5115-FC1CFD6F461C}" dt="2021-06-19T18:05:58.428" v="3"/>
          <ac:spMkLst>
            <pc:docMk/>
            <pc:sldMk cId="1070795342" sldId="358"/>
            <ac:spMk id="6" creationId="{F832C733-C0AD-41E3-89B7-6B0670D68ADE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  <pc:spChg chg="mod">
          <ac:chgData name="Harleen Kaur" userId="S::id65ns02@ubalt.edu::9f7fc1d6-ab67-473f-ba46-e98f6ce2049b" providerId="AD" clId="Web-{D15A0308-9E2D-B5D0-5115-FC1CFD6F461C}" dt="2021-06-19T18:07:02.851" v="12" actId="14100"/>
          <ac:spMkLst>
            <pc:docMk/>
            <pc:sldMk cId="1943206395" sldId="359"/>
            <ac:spMk id="2" creationId="{41FA04CA-B6D6-4875-BD02-FCE4E5D9ED47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  <pc:spChg chg="mod">
          <ac:chgData name="Harleen Kaur" userId="S::id65ns02@ubalt.edu::9f7fc1d6-ab67-473f-ba46-e98f6ce2049b" providerId="AD" clId="Web-{D15A0308-9E2D-B5D0-5115-FC1CFD6F461C}" dt="2021-06-19T18:08:40.604" v="22" actId="20577"/>
          <ac:spMkLst>
            <pc:docMk/>
            <pc:sldMk cId="3133509530" sldId="360"/>
            <ac:spMk id="2" creationId="{CD4C8A1D-9782-43CA-BDC7-CF48080FB607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D15A0308-9E2D-B5D0-5115-FC1CFD6F461C}" dt="2021-06-19T18:07:49.134" v="16" actId="20577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D15A0308-9E2D-B5D0-5115-FC1CFD6F461C}" dt="2021-06-19T18:07:55.978" v="18" actId="20577"/>
          <ac:spMkLst>
            <pc:docMk/>
            <pc:sldMk cId="518853508" sldId="361"/>
            <ac:spMk id="3" creationId="{A34A1836-E629-4365-826A-BA5D26CAB455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D15A0308-9E2D-B5D0-5115-FC1CFD6F461C}" dt="2021-06-19T18:09:08.667" v="30" actId="1076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D15A0308-9E2D-B5D0-5115-FC1CFD6F461C}" dt="2021-06-19T18:09:39.231" v="31" actId="1076"/>
          <ac:spMkLst>
            <pc:docMk/>
            <pc:sldMk cId="538821336" sldId="362"/>
            <ac:spMk id="3" creationId="{7973D688-828B-456C-90AE-3673BDE8B67E}"/>
          </ac:spMkLst>
        </pc:spChg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D15A0308-9E2D-B5D0-5115-FC1CFD6F461C}" dt="2021-06-19T18:09:57.356" v="34" actId="20577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D15A0308-9E2D-B5D0-5115-FC1CFD6F461C}" dt="2021-06-19T18:10:04.294" v="37" actId="20577"/>
          <ac:spMkLst>
            <pc:docMk/>
            <pc:sldMk cId="522743250" sldId="363"/>
            <ac:spMk id="3" creationId="{D3743B30-0D0C-45C5-BA38-506866225904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  <pc:spChg chg="mod">
          <ac:chgData name="Harleen Kaur" userId="S::id65ns02@ubalt.edu::9f7fc1d6-ab67-473f-ba46-e98f6ce2049b" providerId="AD" clId="Web-{D15A0308-9E2D-B5D0-5115-FC1CFD6F461C}" dt="2021-06-19T18:10:27.638" v="40" actId="20577"/>
          <ac:spMkLst>
            <pc:docMk/>
            <pc:sldMk cId="3162707779" sldId="364"/>
            <ac:spMk id="2" creationId="{E573D979-FC5E-4F14-BA11-4A2E3D9D6151}"/>
          </ac:spMkLst>
        </pc:spChg>
        <pc:spChg chg="del">
          <ac:chgData name="Harleen Kaur" userId="S::id65ns02@ubalt.edu::9f7fc1d6-ab67-473f-ba46-e98f6ce2049b" providerId="AD" clId="Web-{D15A0308-9E2D-B5D0-5115-FC1CFD6F461C}" dt="2021-06-19T18:10:56.014" v="43"/>
          <ac:spMkLst>
            <pc:docMk/>
            <pc:sldMk cId="3162707779" sldId="364"/>
            <ac:spMk id="3" creationId="{0A425B03-F5F9-4DA1-9346-AD4C4C2B1FA2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01.405" v="50" actId="20577"/>
          <ac:spMkLst>
            <pc:docMk/>
            <pc:sldMk cId="3162707779" sldId="364"/>
            <ac:spMk id="12" creationId="{34DE0691-8DA8-4A7D-B8BC-E5B4F9EF3ED3}"/>
          </ac:spMkLst>
        </pc:spChg>
        <pc:graphicFrameChg chg="add del">
          <ac:chgData name="Harleen Kaur" userId="S::id65ns02@ubalt.edu::9f7fc1d6-ab67-473f-ba46-e98f6ce2049b" providerId="AD" clId="Web-{D15A0308-9E2D-B5D0-5115-FC1CFD6F461C}" dt="2021-06-19T18:10:48.858" v="42"/>
          <ac:graphicFrameMkLst>
            <pc:docMk/>
            <pc:sldMk cId="3162707779" sldId="364"/>
            <ac:graphicFrameMk id="4" creationId="{15AF47D3-697D-492F-B479-28DBC0AFE37A}"/>
          </ac:graphicFrameMkLst>
        </pc:graphicFrameChg>
        <pc:graphicFrameChg chg="add">
          <ac:chgData name="Harleen Kaur" userId="S::id65ns02@ubalt.edu::9f7fc1d6-ab67-473f-ba46-e98f6ce2049b" providerId="AD" clId="Web-{D15A0308-9E2D-B5D0-5115-FC1CFD6F461C}" dt="2021-06-19T18:11:02.374" v="51"/>
          <ac:graphicFrameMkLst>
            <pc:docMk/>
            <pc:sldMk cId="3162707779" sldId="364"/>
            <ac:graphicFrameMk id="13" creationId="{15AF47D3-697D-492F-B479-28DBC0AFE37A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D15A0308-9E2D-B5D0-5115-FC1CFD6F461C}" dt="2021-06-19T18:11:25.624" v="55" actId="14100"/>
          <ac:spMkLst>
            <pc:docMk/>
            <pc:sldMk cId="1342763562" sldId="365"/>
            <ac:spMk id="2" creationId="{9AC75E37-194B-43F2-9EDE-FB5F2B152E9A}"/>
          </ac:spMkLst>
        </pc:spChg>
        <pc:spChg chg="del">
          <ac:chgData name="Harleen Kaur" userId="S::id65ns02@ubalt.edu::9f7fc1d6-ab67-473f-ba46-e98f6ce2049b" providerId="AD" clId="Web-{D15A0308-9E2D-B5D0-5115-FC1CFD6F461C}" dt="2021-06-19T18:11:35.437" v="56"/>
          <ac:spMkLst>
            <pc:docMk/>
            <pc:sldMk cId="1342763562" sldId="365"/>
            <ac:spMk id="3" creationId="{FC7C7E9B-BB43-4735-BFDE-4C8B347CA9E0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41.703" v="65" actId="20577"/>
          <ac:spMkLst>
            <pc:docMk/>
            <pc:sldMk cId="1342763562" sldId="365"/>
            <ac:spMk id="4" creationId="{DB4FD4A6-7848-4156-8B9B-13F79F315DCA}"/>
          </ac:spMkLst>
        </pc:spChg>
        <pc:spChg chg="add mod">
          <ac:chgData name="Harleen Kaur" userId="S::id65ns02@ubalt.edu::9f7fc1d6-ab67-473f-ba46-e98f6ce2049b" providerId="AD" clId="Web-{D15A0308-9E2D-B5D0-5115-FC1CFD6F461C}" dt="2021-06-19T18:12:33.282" v="79" actId="20577"/>
          <ac:spMkLst>
            <pc:docMk/>
            <pc:sldMk cId="1342763562" sldId="365"/>
            <ac:spMk id="6" creationId="{9054940D-2D85-406A-9811-DFE3A777FE23}"/>
          </ac:spMkLst>
        </pc:spChg>
        <pc:spChg chg="add mod">
          <ac:chgData name="Harleen Kaur" userId="S::id65ns02@ubalt.edu::9f7fc1d6-ab67-473f-ba46-e98f6ce2049b" providerId="AD" clId="Web-{D15A0308-9E2D-B5D0-5115-FC1CFD6F461C}" dt="2021-06-19T18:15:05.849" v="105" actId="14100"/>
          <ac:spMkLst>
            <pc:docMk/>
            <pc:sldMk cId="1342763562" sldId="365"/>
            <ac:spMk id="11" creationId="{CCD39CE8-2664-41E6-9109-A3B755D83530}"/>
          </ac:spMkLst>
        </pc:spChg>
        <pc:graphicFrameChg chg="add mod modGraphic">
          <ac:chgData name="Harleen Kaur" userId="S::id65ns02@ubalt.edu::9f7fc1d6-ab67-473f-ba46-e98f6ce2049b" providerId="AD" clId="Web-{D15A0308-9E2D-B5D0-5115-FC1CFD6F461C}" dt="2021-06-19T18:14:27.082" v="101"/>
          <ac:graphicFrameMkLst>
            <pc:docMk/>
            <pc:sldMk cId="1342763562" sldId="365"/>
            <ac:graphicFrameMk id="9" creationId="{48B2A61A-787D-4588-86E4-1DA119E0A5C5}"/>
          </ac:graphicFrameMkLst>
        </pc:graphicFrameChg>
        <pc:picChg chg="add mod">
          <ac:chgData name="Harleen Kaur" userId="S::id65ns02@ubalt.edu::9f7fc1d6-ab67-473f-ba46-e98f6ce2049b" providerId="AD" clId="Web-{D15A0308-9E2D-B5D0-5115-FC1CFD6F461C}" dt="2021-06-19T18:13:39.894" v="93" actId="1076"/>
          <ac:picMkLst>
            <pc:docMk/>
            <pc:sldMk cId="1342763562" sldId="365"/>
            <ac:picMk id="5" creationId="{C57FDE4F-B6AA-4A50-9456-21BBD4BB652E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8:12:24.063" v="78"/>
          <ac:picMkLst>
            <pc:docMk/>
            <pc:sldMk cId="1342763562" sldId="365"/>
            <ac:picMk id="7" creationId="{595A220F-248B-4DB6-8CC0-CBE71B95A181}"/>
          </ac:picMkLst>
        </pc:picChg>
        <pc:cxnChg chg="add mod">
          <ac:chgData name="Harleen Kaur" userId="S::id65ns02@ubalt.edu::9f7fc1d6-ab67-473f-ba46-e98f6ce2049b" providerId="AD" clId="Web-{D15A0308-9E2D-B5D0-5115-FC1CFD6F461C}" dt="2021-06-19T18:15:20.303" v="107" actId="14100"/>
          <ac:cxnSpMkLst>
            <pc:docMk/>
            <pc:sldMk cId="1342763562" sldId="365"/>
            <ac:cxnSpMk id="10" creationId="{BBAEA51B-6F3D-4F5E-A62E-3A608A8BEE73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  <pc:spChg chg="mod">
          <ac:chgData name="Harleen Kaur" userId="S::id65ns02@ubalt.edu::9f7fc1d6-ab67-473f-ba46-e98f6ce2049b" providerId="AD" clId="Web-{D15A0308-9E2D-B5D0-5115-FC1CFD6F461C}" dt="2021-06-19T18:15:53.632" v="113" actId="20577"/>
          <ac:spMkLst>
            <pc:docMk/>
            <pc:sldMk cId="2149956382" sldId="366"/>
            <ac:spMk id="2" creationId="{ECA1FC51-A31D-427B-B0EB-6BF0F4BBE601}"/>
          </ac:spMkLst>
        </pc:spChg>
        <pc:spChg chg="del">
          <ac:chgData name="Harleen Kaur" userId="S::id65ns02@ubalt.edu::9f7fc1d6-ab67-473f-ba46-e98f6ce2049b" providerId="AD" clId="Web-{D15A0308-9E2D-B5D0-5115-FC1CFD6F461C}" dt="2021-06-19T18:15:57.788" v="114"/>
          <ac:spMkLst>
            <pc:docMk/>
            <pc:sldMk cId="2149956382" sldId="366"/>
            <ac:spMk id="3" creationId="{65DA09F7-FA31-446B-9233-554AA94FA0ED}"/>
          </ac:spMkLst>
        </pc:spChg>
        <pc:spChg chg="add mod">
          <ac:chgData name="Harleen Kaur" userId="S::id65ns02@ubalt.edu::9f7fc1d6-ab67-473f-ba46-e98f6ce2049b" providerId="AD" clId="Web-{D15A0308-9E2D-B5D0-5115-FC1CFD6F461C}" dt="2021-06-19T18:16:12.492" v="122" actId="20577"/>
          <ac:spMkLst>
            <pc:docMk/>
            <pc:sldMk cId="2149956382" sldId="366"/>
            <ac:spMk id="4" creationId="{5B77E76E-946B-48B6-BDA8-7144B0B233FA}"/>
          </ac:spMkLst>
        </pc:spChg>
        <pc:graphicFrameChg chg="add mod">
          <ac:chgData name="Harleen Kaur" userId="S::id65ns02@ubalt.edu::9f7fc1d6-ab67-473f-ba46-e98f6ce2049b" providerId="AD" clId="Web-{D15A0308-9E2D-B5D0-5115-FC1CFD6F461C}" dt="2021-06-19T18:16:20.726" v="123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  <pc:spChg chg="mod">
          <ac:chgData name="Harleen Kaur" userId="S::id65ns02@ubalt.edu::9f7fc1d6-ab67-473f-ba46-e98f6ce2049b" providerId="AD" clId="Web-{D15A0308-9E2D-B5D0-5115-FC1CFD6F461C}" dt="2021-06-19T19:33:02.064" v="124" actId="20577"/>
          <ac:spMkLst>
            <pc:docMk/>
            <pc:sldMk cId="1428798357" sldId="367"/>
            <ac:spMk id="2" creationId="{45FE1260-6BF2-432E-96BE-D6DE018DBB31}"/>
          </ac:spMkLst>
        </pc:spChg>
        <pc:spChg chg="del">
          <ac:chgData name="Harleen Kaur" userId="S::id65ns02@ubalt.edu::9f7fc1d6-ab67-473f-ba46-e98f6ce2049b" providerId="AD" clId="Web-{D15A0308-9E2D-B5D0-5115-FC1CFD6F461C}" dt="2021-06-19T19:33:09.564" v="125"/>
          <ac:spMkLst>
            <pc:docMk/>
            <pc:sldMk cId="1428798357" sldId="367"/>
            <ac:spMk id="3" creationId="{44D9FFAE-D3A7-4333-A1DE-ABFBE2E21E37}"/>
          </ac:spMkLst>
        </pc:spChg>
        <pc:spChg chg="add mod">
          <ac:chgData name="Harleen Kaur" userId="S::id65ns02@ubalt.edu::9f7fc1d6-ab67-473f-ba46-e98f6ce2049b" providerId="AD" clId="Web-{D15A0308-9E2D-B5D0-5115-FC1CFD6F461C}" dt="2021-06-19T19:33:15.033" v="127" actId="20577"/>
          <ac:spMkLst>
            <pc:docMk/>
            <pc:sldMk cId="1428798357" sldId="367"/>
            <ac:spMk id="4" creationId="{12166AD0-6983-4B7B-8632-B8AF11F558D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3:32.127" v="131" actId="14100"/>
          <ac:picMkLst>
            <pc:docMk/>
            <pc:sldMk cId="1428798357" sldId="367"/>
            <ac:picMk id="5" creationId="{D4D3C86A-CDC5-4C2E-A801-DF420DF690D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  <pc:spChg chg="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2" creationId="{888604AC-4270-4045-8A96-75470D5B02F8}"/>
          </ac:spMkLst>
        </pc:spChg>
        <pc:spChg chg="del">
          <ac:chgData name="Harleen Kaur" userId="S::id65ns02@ubalt.edu::9f7fc1d6-ab67-473f-ba46-e98f6ce2049b" providerId="AD" clId="Web-{D15A0308-9E2D-B5D0-5115-FC1CFD6F461C}" dt="2021-06-19T19:33:52.909" v="132"/>
          <ac:spMkLst>
            <pc:docMk/>
            <pc:sldMk cId="4049505772" sldId="368"/>
            <ac:spMk id="3" creationId="{925F47E4-CB50-44E1-B45E-DBB249A9114E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4" creationId="{EF2D4F59-C6AC-4D79-A678-C6E469E6B187}"/>
          </ac:spMkLst>
        </pc:spChg>
        <pc:spChg chg="add 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6" creationId="{7146E931-71FA-4CDB-B4D0-B3048083FED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1" creationId="{EC7FF834-B204-4967-8D47-8BB36EAF0EF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3" creationId="{F780A22D-61EA-43E3-BD94-3E39CF902160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35:10.614" v="153" actId="14100"/>
          <ac:picMkLst>
            <pc:docMk/>
            <pc:sldMk cId="4049505772" sldId="368"/>
            <ac:picMk id="5" creationId="{652671C6-81AA-4133-AB21-2331A5F50BD9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  <pc:spChg chg="mo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2" creationId="{66238226-4C41-496F-B949-5452DD8516F6}"/>
          </ac:spMkLst>
        </pc:spChg>
        <pc:spChg chg="del">
          <ac:chgData name="Harleen Kaur" userId="S::id65ns02@ubalt.edu::9f7fc1d6-ab67-473f-ba46-e98f6ce2049b" providerId="AD" clId="Web-{D15A0308-9E2D-B5D0-5115-FC1CFD6F461C}" dt="2021-06-19T19:35:31.427" v="154"/>
          <ac:spMkLst>
            <pc:docMk/>
            <pc:sldMk cId="3707274105" sldId="369"/>
            <ac:spMk id="3" creationId="{12E85DE2-AADE-4040-9930-0A354AF9DDA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4" creationId="{06CDAD7B-F8B4-4F03-9785-5D604D0933D4}"/>
          </ac:spMkLst>
        </pc:spChg>
        <pc:spChg chg="ad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5:46.615" v="165"/>
          <ac:picMkLst>
            <pc:docMk/>
            <pc:sldMk cId="3707274105" sldId="369"/>
            <ac:picMk id="5" creationId="{CA9416F5-C85C-46A8-AD7E-A82753EC269B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2" creationId="{92608738-9902-45DE-9B66-CE73B19061FA}"/>
          </ac:spMkLst>
        </pc:spChg>
        <pc:spChg chg="del">
          <ac:chgData name="Harleen Kaur" userId="S::id65ns02@ubalt.edu::9f7fc1d6-ab67-473f-ba46-e98f6ce2049b" providerId="AD" clId="Web-{D15A0308-9E2D-B5D0-5115-FC1CFD6F461C}" dt="2021-06-19T19:36:30.554" v="174"/>
          <ac:spMkLst>
            <pc:docMk/>
            <pc:sldMk cId="463297845" sldId="370"/>
            <ac:spMk id="3" creationId="{3886CA9C-8636-468A-9830-D5A48515DE2C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4" creationId="{944D9FB5-A350-4B17-96F1-23506D0DBCA1}"/>
          </ac:spMkLst>
        </pc:spChg>
        <pc:spChg chg="add mod">
          <ac:chgData name="Harleen Kaur" userId="S::id65ns02@ubalt.edu::9f7fc1d6-ab67-473f-ba46-e98f6ce2049b" providerId="AD" clId="Web-{D15A0308-9E2D-B5D0-5115-FC1CFD6F461C}" dt="2021-06-19T19:38:22.603" v="198" actId="20577"/>
          <ac:spMkLst>
            <pc:docMk/>
            <pc:sldMk cId="463297845" sldId="370"/>
            <ac:spMk id="6" creationId="{05DB83A8-14F3-433F-8906-206E33E94484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0" creationId="{017517EF-BD4D-4055-BDB4-A322C53568AD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2" creationId="{0ADDB668-2CA4-4D2B-9C34-3487CA330BA8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4" creationId="{2568BC19-F052-4108-93E1-6A3D1DEC072F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6" creationId="{D5FD337D-4D6B-4C8B-B6F5-121097E09881}"/>
          </ac:spMkLst>
        </pc:spChg>
        <pc:picChg chg="add mod">
          <ac:chgData name="Harleen Kaur" userId="S::id65ns02@ubalt.edu::9f7fc1d6-ab67-473f-ba46-e98f6ce2049b" providerId="AD" clId="Web-{D15A0308-9E2D-B5D0-5115-FC1CFD6F461C}" dt="2021-06-19T19:37:51.602" v="188" actId="1076"/>
          <ac:picMkLst>
            <pc:docMk/>
            <pc:sldMk cId="463297845" sldId="370"/>
            <ac:picMk id="5" creationId="{A8D1ED94-2A4D-49B4-8F93-DDC78C1D6F9C}"/>
          </ac:picMkLst>
        </pc:picChg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D15A0308-9E2D-B5D0-5115-FC1CFD6F461C}" dt="2021-06-19T19:38:35.150" v="199" actId="20577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D15A0308-9E2D-B5D0-5115-FC1CFD6F461C}" dt="2021-06-19T19:38:43.041" v="201" actId="20577"/>
          <ac:spMkLst>
            <pc:docMk/>
            <pc:sldMk cId="957894643" sldId="371"/>
            <ac:spMk id="3" creationId="{589E4713-9D30-4452-96B1-AB55C357742A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D15A0308-9E2D-B5D0-5115-FC1CFD6F461C}" dt="2021-06-19T19:38:54.666" v="202" actId="20577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D15A0308-9E2D-B5D0-5115-FC1CFD6F461C}" dt="2021-06-19T19:39:02.417" v="204" actId="20577"/>
          <ac:spMkLst>
            <pc:docMk/>
            <pc:sldMk cId="376485367" sldId="372"/>
            <ac:spMk id="3" creationId="{E38BAB95-8CCA-4158-9973-DC350EBE8120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  <pc:spChg chg="del mod">
          <ac:chgData name="Harleen Kaur" userId="S::id65ns02@ubalt.edu::9f7fc1d6-ab67-473f-ba46-e98f6ce2049b" providerId="AD" clId="Web-{D15A0308-9E2D-B5D0-5115-FC1CFD6F461C}" dt="2021-06-19T19:40:33.874" v="216"/>
          <ac:spMkLst>
            <pc:docMk/>
            <pc:sldMk cId="3468930998" sldId="373"/>
            <ac:spMk id="2" creationId="{44718019-31F5-4F71-9F1C-3105E3746E5D}"/>
          </ac:spMkLst>
        </pc:spChg>
        <pc:spChg chg="del">
          <ac:chgData name="Harleen Kaur" userId="S::id65ns02@ubalt.edu::9f7fc1d6-ab67-473f-ba46-e98f6ce2049b" providerId="AD" clId="Web-{D15A0308-9E2D-B5D0-5115-FC1CFD6F461C}" dt="2021-06-19T19:39:29.308" v="206"/>
          <ac:spMkLst>
            <pc:docMk/>
            <pc:sldMk cId="3468930998" sldId="373"/>
            <ac:spMk id="3" creationId="{2D19E211-72DA-4A67-95D3-490426AB1283}"/>
          </ac:spMkLst>
        </pc:spChg>
        <pc:spChg chg="add mod">
          <ac:chgData name="Harleen Kaur" userId="S::id65ns02@ubalt.edu::9f7fc1d6-ab67-473f-ba46-e98f6ce2049b" providerId="AD" clId="Web-{D15A0308-9E2D-B5D0-5115-FC1CFD6F461C}" dt="2021-06-19T19:39:33.292" v="208" actId="20577"/>
          <ac:spMkLst>
            <pc:docMk/>
            <pc:sldMk cId="3468930998" sldId="373"/>
            <ac:spMk id="4" creationId="{D172A48D-51A8-4B09-A584-12862AB2B7D2}"/>
          </ac:spMkLst>
        </pc:spChg>
        <pc:spChg chg="add mod">
          <ac:chgData name="Harleen Kaur" userId="S::id65ns02@ubalt.edu::9f7fc1d6-ab67-473f-ba46-e98f6ce2049b" providerId="AD" clId="Web-{D15A0308-9E2D-B5D0-5115-FC1CFD6F461C}" dt="2021-06-19T19:40:42.781" v="217" actId="20577"/>
          <ac:spMkLst>
            <pc:docMk/>
            <pc:sldMk cId="3468930998" sldId="373"/>
            <ac:spMk id="7" creationId="{3D5EB600-3DA7-4516-BD2A-E4349DC4CD7B}"/>
          </ac:spMkLst>
        </pc:spChg>
        <pc:spChg chg="add mod">
          <ac:chgData name="Harleen Kaur" userId="S::id65ns02@ubalt.edu::9f7fc1d6-ab67-473f-ba46-e98f6ce2049b" providerId="AD" clId="Web-{D15A0308-9E2D-B5D0-5115-FC1CFD6F461C}" dt="2021-06-19T19:41:16.860" v="229" actId="14100"/>
          <ac:spMkLst>
            <pc:docMk/>
            <pc:sldMk cId="3468930998" sldId="373"/>
            <ac:spMk id="8" creationId="{8C9E3E85-F0FC-4E7F-8629-ED845C4C2103}"/>
          </ac:spMkLst>
        </pc:spChg>
        <pc:picChg chg="add mod">
          <ac:chgData name="Harleen Kaur" userId="S::id65ns02@ubalt.edu::9f7fc1d6-ab67-473f-ba46-e98f6ce2049b" providerId="AD" clId="Web-{D15A0308-9E2D-B5D0-5115-FC1CFD6F461C}" dt="2021-06-19T19:41:29.376" v="230" actId="1076"/>
          <ac:picMkLst>
            <pc:docMk/>
            <pc:sldMk cId="3468930998" sldId="373"/>
            <ac:picMk id="5" creationId="{171E1CF9-1565-4B93-BA78-6CE2C2713D7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  <pc:spChg chg="mo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2" creationId="{1C122600-D499-42A9-B5D5-52C0C678291E}"/>
          </ac:spMkLst>
        </pc:spChg>
        <pc:spChg chg="del">
          <ac:chgData name="Harleen Kaur" userId="S::id65ns02@ubalt.edu::9f7fc1d6-ab67-473f-ba46-e98f6ce2049b" providerId="AD" clId="Web-{D15A0308-9E2D-B5D0-5115-FC1CFD6F461C}" dt="2021-06-19T19:42:13.252" v="232"/>
          <ac:spMkLst>
            <pc:docMk/>
            <pc:sldMk cId="89896237" sldId="374"/>
            <ac:spMk id="3" creationId="{38103557-928A-4B6C-BCF2-AC7B6AC2E199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4" creationId="{BD1A6098-6270-43BE-9FA2-B3D664EA4D72}"/>
          </ac:spMkLst>
        </pc:spChg>
        <pc:spChg chg="add mod">
          <ac:chgData name="Harleen Kaur" userId="S::id65ns02@ubalt.edu::9f7fc1d6-ab67-473f-ba46-e98f6ce2049b" providerId="AD" clId="Web-{D15A0308-9E2D-B5D0-5115-FC1CFD6F461C}" dt="2021-06-19T19:43:35.520" v="253" actId="20577"/>
          <ac:spMkLst>
            <pc:docMk/>
            <pc:sldMk cId="89896237" sldId="374"/>
            <ac:spMk id="6" creationId="{DBCCE3BB-6E29-41BD-9796-17F745A3DD1F}"/>
          </ac:spMkLst>
        </pc:spChg>
        <pc:spChg chg="ad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3:42.551" v="254" actId="14100"/>
          <ac:picMkLst>
            <pc:docMk/>
            <pc:sldMk cId="89896237" sldId="374"/>
            <ac:picMk id="5" creationId="{A61FAE3A-A07E-4071-9072-A742DD73DD14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  <pc:spChg chg="mod">
          <ac:chgData name="Harleen Kaur" userId="S::id65ns02@ubalt.edu::9f7fc1d6-ab67-473f-ba46-e98f6ce2049b" providerId="AD" clId="Web-{D15A0308-9E2D-B5D0-5115-FC1CFD6F461C}" dt="2021-06-19T19:44:01.551" v="255" actId="20577"/>
          <ac:spMkLst>
            <pc:docMk/>
            <pc:sldMk cId="48899272" sldId="375"/>
            <ac:spMk id="2" creationId="{7EA31DBF-E920-4931-986F-A6AE4D477D42}"/>
          </ac:spMkLst>
        </pc:spChg>
        <pc:spChg chg="del">
          <ac:chgData name="Harleen Kaur" userId="S::id65ns02@ubalt.edu::9f7fc1d6-ab67-473f-ba46-e98f6ce2049b" providerId="AD" clId="Web-{D15A0308-9E2D-B5D0-5115-FC1CFD6F461C}" dt="2021-06-19T19:44:10.958" v="256"/>
          <ac:spMkLst>
            <pc:docMk/>
            <pc:sldMk cId="48899272" sldId="375"/>
            <ac:spMk id="3" creationId="{0C9B0AA7-90EB-415E-85E7-58236651BAAE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16.192" v="259" actId="20577"/>
          <ac:spMkLst>
            <pc:docMk/>
            <pc:sldMk cId="48899272" sldId="375"/>
            <ac:spMk id="4" creationId="{2830026C-0165-4CD0-8238-95F77BD1490A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31.037" v="266" actId="20577"/>
          <ac:spMkLst>
            <pc:docMk/>
            <pc:sldMk cId="48899272" sldId="375"/>
            <ac:spMk id="6" creationId="{BFF0E8F2-D152-4B29-9298-7A4DB3142C2B}"/>
          </ac:spMkLst>
        </pc:spChg>
        <pc:spChg chg="add mod">
          <ac:chgData name="Harleen Kaur" userId="S::id65ns02@ubalt.edu::9f7fc1d6-ab67-473f-ba46-e98f6ce2049b" providerId="AD" clId="Web-{D15A0308-9E2D-B5D0-5115-FC1CFD6F461C}" dt="2021-06-19T19:45:08.553" v="276" actId="1076"/>
          <ac:spMkLst>
            <pc:docMk/>
            <pc:sldMk cId="48899272" sldId="375"/>
            <ac:spMk id="8" creationId="{0F2601C5-6FED-4EC2-9874-8937DB6D58E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4:22.302" v="262" actId="14100"/>
          <ac:picMkLst>
            <pc:docMk/>
            <pc:sldMk cId="48899272" sldId="375"/>
            <ac:picMk id="5" creationId="{981F6A18-4391-46DD-B668-C1F50FFC921D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44:40.959" v="269" actId="14100"/>
          <ac:picMkLst>
            <pc:docMk/>
            <pc:sldMk cId="48899272" sldId="375"/>
            <ac:picMk id="7" creationId="{3D29D746-B18F-4C6E-9CD1-7C4C4146D969}"/>
          </ac:picMkLst>
        </pc:picChg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  <pc:spChg chg="mod">
          <ac:chgData name="Harleen Kaur" userId="S::id65ns02@ubalt.edu::9f7fc1d6-ab67-473f-ba46-e98f6ce2049b" providerId="AD" clId="Web-{D15A0308-9E2D-B5D0-5115-FC1CFD6F461C}" dt="2021-06-19T19:46:28.336" v="297" actId="20577"/>
          <ac:spMkLst>
            <pc:docMk/>
            <pc:sldMk cId="1718189075" sldId="376"/>
            <ac:spMk id="2" creationId="{15249E3A-DB2F-4F71-A84E-8528C54B00BC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  <pc:spChg chg="mo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2" creationId="{4B6BA77E-EC5A-4C18-8E36-25D186B7C149}"/>
          </ac:spMkLst>
        </pc:spChg>
        <pc:spChg chg="del">
          <ac:chgData name="Harleen Kaur" userId="S::id65ns02@ubalt.edu::9f7fc1d6-ab67-473f-ba46-e98f6ce2049b" providerId="AD" clId="Web-{D15A0308-9E2D-B5D0-5115-FC1CFD6F461C}" dt="2021-06-19T19:47:06.244" v="313"/>
          <ac:spMkLst>
            <pc:docMk/>
            <pc:sldMk cId="1561551950" sldId="377"/>
            <ac:spMk id="3" creationId="{CA760E77-C172-4FB8-A4FB-F0DA8B939D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8:15.589" v="331" actId="1076"/>
          <ac:spMkLst>
            <pc:docMk/>
            <pc:sldMk cId="1561551950" sldId="377"/>
            <ac:spMk id="4" creationId="{95E9B8F5-6E8D-45B7-AA19-682DAA9E29DC}"/>
          </ac:spMkLst>
        </pc:spChg>
        <pc:spChg chg="ad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7" creationId="{D4771268-CB57-404A-9271-370EB28F6090}"/>
          </ac:spMkLst>
        </pc:spChg>
        <pc:spChg chg="add del">
          <ac:chgData name="Harleen Kaur" userId="S::id65ns02@ubalt.edu::9f7fc1d6-ab67-473f-ba46-e98f6ce2049b" providerId="AD" clId="Web-{D15A0308-9E2D-B5D0-5115-FC1CFD6F461C}" dt="2021-06-19T19:47:30.760" v="319"/>
          <ac:spMkLst>
            <pc:docMk/>
            <pc:sldMk cId="1561551950" sldId="377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7:53.010" v="325" actId="14100"/>
          <ac:picMkLst>
            <pc:docMk/>
            <pc:sldMk cId="1561551950" sldId="377"/>
            <ac:picMk id="5" creationId="{AE812F28-9B13-4B03-BEF3-471EEB98301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  <pc:spChg chg="mod">
          <ac:chgData name="Harleen Kaur" userId="S::id65ns02@ubalt.edu::9f7fc1d6-ab67-473f-ba46-e98f6ce2049b" providerId="AD" clId="Web-{D15A0308-9E2D-B5D0-5115-FC1CFD6F461C}" dt="2021-06-19T19:49:19.591" v="346" actId="20577"/>
          <ac:spMkLst>
            <pc:docMk/>
            <pc:sldMk cId="1447797136" sldId="378"/>
            <ac:spMk id="2" creationId="{1394DC3B-3457-41B4-9A40-FEDE82C5BA54}"/>
          </ac:spMkLst>
        </pc:spChg>
        <pc:spChg chg="del">
          <ac:chgData name="Harleen Kaur" userId="S::id65ns02@ubalt.edu::9f7fc1d6-ab67-473f-ba46-e98f6ce2049b" providerId="AD" clId="Web-{D15A0308-9E2D-B5D0-5115-FC1CFD6F461C}" dt="2021-06-19T19:48:34.121" v="334"/>
          <ac:spMkLst>
            <pc:docMk/>
            <pc:sldMk cId="1447797136" sldId="378"/>
            <ac:spMk id="3" creationId="{377615A4-9B10-4A0B-ACB6-80170B861FEF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4" creationId="{AC38DA1E-4F24-419E-954F-E74354EA41F7}"/>
          </ac:spMkLst>
        </pc:spChg>
        <pc:spChg chg="add mo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6" creationId="{DD2C35F1-227C-4F3C-AFE3-CDC7955F255D}"/>
          </ac:spMkLst>
        </pc:spChg>
        <pc:spChg chg="ad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9:10.403" v="345"/>
          <ac:picMkLst>
            <pc:docMk/>
            <pc:sldMk cId="1447797136" sldId="378"/>
            <ac:picMk id="5" creationId="{FFD4431C-3295-4375-A505-0EBE610DDDB0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  <pc:spChg chg="mod">
          <ac:chgData name="Harleen Kaur" userId="S::id65ns02@ubalt.edu::9f7fc1d6-ab67-473f-ba46-e98f6ce2049b" providerId="AD" clId="Web-{D15A0308-9E2D-B5D0-5115-FC1CFD6F461C}" dt="2021-06-19T19:49:50.310" v="356" actId="20577"/>
          <ac:spMkLst>
            <pc:docMk/>
            <pc:sldMk cId="714563919" sldId="379"/>
            <ac:spMk id="2" creationId="{4B689AA3-46BE-49C3-81A9-CEB065A5FA80}"/>
          </ac:spMkLst>
        </pc:spChg>
        <pc:spChg chg="del">
          <ac:chgData name="Harleen Kaur" userId="S::id65ns02@ubalt.edu::9f7fc1d6-ab67-473f-ba46-e98f6ce2049b" providerId="AD" clId="Web-{D15A0308-9E2D-B5D0-5115-FC1CFD6F461C}" dt="2021-06-19T19:50:04.748" v="357"/>
          <ac:spMkLst>
            <pc:docMk/>
            <pc:sldMk cId="714563919" sldId="379"/>
            <ac:spMk id="3" creationId="{D34DA338-7A3E-432C-90F6-CA226D04B41B}"/>
          </ac:spMkLst>
        </pc:spChg>
        <pc:spChg chg="add mod">
          <ac:chgData name="Harleen Kaur" userId="S::id65ns02@ubalt.edu::9f7fc1d6-ab67-473f-ba46-e98f6ce2049b" providerId="AD" clId="Web-{D15A0308-9E2D-B5D0-5115-FC1CFD6F461C}" dt="2021-06-19T19:50:08.248" v="359" actId="20577"/>
          <ac:spMkLst>
            <pc:docMk/>
            <pc:sldMk cId="714563919" sldId="379"/>
            <ac:spMk id="4" creationId="{6C6DE65C-A0B3-4FD7-B22E-73D48DA974E1}"/>
          </ac:spMkLst>
        </pc:spChg>
        <pc:spChg chg="add del">
          <ac:chgData name="Harleen Kaur" userId="S::id65ns02@ubalt.edu::9f7fc1d6-ab67-473f-ba46-e98f6ce2049b" providerId="AD" clId="Web-{D15A0308-9E2D-B5D0-5115-FC1CFD6F461C}" dt="2021-06-19T19:50:55.249" v="374"/>
          <ac:spMkLst>
            <pc:docMk/>
            <pc:sldMk cId="714563919" sldId="379"/>
            <ac:spMk id="6" creationId="{D4417EE4-9001-43CA-8F75-7DFC03721CE9}"/>
          </ac:spMkLst>
        </pc:spChg>
        <pc:spChg chg="add mod">
          <ac:chgData name="Harleen Kaur" userId="S::id65ns02@ubalt.edu::9f7fc1d6-ab67-473f-ba46-e98f6ce2049b" providerId="AD" clId="Web-{D15A0308-9E2D-B5D0-5115-FC1CFD6F461C}" dt="2021-06-19T19:51:53.282" v="387" actId="14100"/>
          <ac:spMkLst>
            <pc:docMk/>
            <pc:sldMk cId="714563919" sldId="379"/>
            <ac:spMk id="10" creationId="{C5B33253-7C53-441E-A1B2-DBD1BE147E16}"/>
          </ac:spMkLst>
        </pc:spChg>
        <pc:spChg chg="add mod">
          <ac:chgData name="Harleen Kaur" userId="S::id65ns02@ubalt.edu::9f7fc1d6-ab67-473f-ba46-e98f6ce2049b" providerId="AD" clId="Web-{D15A0308-9E2D-B5D0-5115-FC1CFD6F461C}" dt="2021-06-19T19:52:37.220" v="398" actId="1076"/>
          <ac:spMkLst>
            <pc:docMk/>
            <pc:sldMk cId="714563919" sldId="379"/>
            <ac:spMk id="12" creationId="{ED58E37A-1FD7-4C41-939E-6AFDE0449B41}"/>
          </ac:spMkLst>
        </pc:spChg>
        <pc:picChg chg="add mod">
          <ac:chgData name="Harleen Kaur" userId="S::id65ns02@ubalt.edu::9f7fc1d6-ab67-473f-ba46-e98f6ce2049b" providerId="AD" clId="Web-{D15A0308-9E2D-B5D0-5115-FC1CFD6F461C}" dt="2021-06-19T19:50:41.124" v="372" actId="1076"/>
          <ac:picMkLst>
            <pc:docMk/>
            <pc:sldMk cId="714563919" sldId="379"/>
            <ac:picMk id="5" creationId="{6E0FC93C-8D81-4FCB-8EDB-E248B82A6403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1:13.156" v="379" actId="14100"/>
          <ac:picMkLst>
            <pc:docMk/>
            <pc:sldMk cId="714563919" sldId="379"/>
            <ac:picMk id="7" creationId="{434369EF-4190-43CB-A783-D949DFFBB6DB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23.687" v="381"/>
          <ac:picMkLst>
            <pc:docMk/>
            <pc:sldMk cId="714563919" sldId="379"/>
            <ac:picMk id="8" creationId="{6589D7B5-550D-4D6E-9A22-6263960922B5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31.859" v="383"/>
          <ac:picMkLst>
            <pc:docMk/>
            <pc:sldMk cId="714563919" sldId="379"/>
            <ac:picMk id="9" creationId="{E59CDAE4-5316-4651-ACFB-0F983996763B}"/>
          </ac:picMkLst>
        </pc:picChg>
        <pc:cxnChg chg="add mod">
          <ac:chgData name="Harleen Kaur" userId="S::id65ns02@ubalt.edu::9f7fc1d6-ab67-473f-ba46-e98f6ce2049b" providerId="AD" clId="Web-{D15A0308-9E2D-B5D0-5115-FC1CFD6F461C}" dt="2021-06-19T19:52:54.065" v="399" actId="14100"/>
          <ac:cxnSpMkLst>
            <pc:docMk/>
            <pc:sldMk cId="714563919" sldId="379"/>
            <ac:cxnSpMk id="11" creationId="{925BAC8E-5045-4D68-B8E5-6C6B6045A2E2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D15A0308-9E2D-B5D0-5115-FC1CFD6F461C}" dt="2021-06-19T19:53:08.487" v="405" actId="20577"/>
          <ac:spMkLst>
            <pc:docMk/>
            <pc:sldMk cId="34183985" sldId="380"/>
            <ac:spMk id="2" creationId="{25C41D9B-2CD1-4A62-A542-FC90C9BDA6D5}"/>
          </ac:spMkLst>
        </pc:spChg>
        <pc:spChg chg="mod">
          <ac:chgData name="Harleen Kaur" userId="S::id65ns02@ubalt.edu::9f7fc1d6-ab67-473f-ba46-e98f6ce2049b" providerId="AD" clId="Web-{D15A0308-9E2D-B5D0-5115-FC1CFD6F461C}" dt="2021-06-19T19:53:16.596" v="40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  <pc:spChg chg="mod">
          <ac:chgData name="Harleen Kaur" userId="S::id65ns02@ubalt.edu::9f7fc1d6-ab67-473f-ba46-e98f6ce2049b" providerId="AD" clId="Web-{D15A0308-9E2D-B5D0-5115-FC1CFD6F461C}" dt="2021-06-19T19:53:29.894" v="409" actId="20577"/>
          <ac:spMkLst>
            <pc:docMk/>
            <pc:sldMk cId="2697053936" sldId="381"/>
            <ac:spMk id="2" creationId="{FFE45C99-A16E-4E02-956D-F5FBD2C21577}"/>
          </ac:spMkLst>
        </pc:spChg>
        <pc:spChg chg="mod">
          <ac:chgData name="Harleen Kaur" userId="S::id65ns02@ubalt.edu::9f7fc1d6-ab67-473f-ba46-e98f6ce2049b" providerId="AD" clId="Web-{D15A0308-9E2D-B5D0-5115-FC1CFD6F461C}" dt="2021-06-19T19:53:51.472" v="415" actId="20577"/>
          <ac:spMkLst>
            <pc:docMk/>
            <pc:sldMk cId="2697053936" sldId="381"/>
            <ac:spMk id="3" creationId="{03BAA8EA-6053-4276-AFCA-56BDF39F3787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  <pc:spChg chg="mod">
          <ac:chgData name="Harleen Kaur" userId="S::id65ns02@ubalt.edu::9f7fc1d6-ab67-473f-ba46-e98f6ce2049b" providerId="AD" clId="Web-{D15A0308-9E2D-B5D0-5115-FC1CFD6F461C}" dt="2021-06-19T19:54:53.614" v="443" actId="20577"/>
          <ac:spMkLst>
            <pc:docMk/>
            <pc:sldMk cId="3491584397" sldId="382"/>
            <ac:spMk id="2" creationId="{4B379149-E0CF-4EF9-A839-9D8BC537615B}"/>
          </ac:spMkLst>
        </pc:spChg>
        <pc:spChg chg="del">
          <ac:chgData name="Harleen Kaur" userId="S::id65ns02@ubalt.edu::9f7fc1d6-ab67-473f-ba46-e98f6ce2049b" providerId="AD" clId="Web-{D15A0308-9E2D-B5D0-5115-FC1CFD6F461C}" dt="2021-06-19T19:54:13.926" v="417"/>
          <ac:spMkLst>
            <pc:docMk/>
            <pc:sldMk cId="3491584397" sldId="382"/>
            <ac:spMk id="3" creationId="{F22B4AAD-1D8A-4DC2-8389-B5A4B54A2FF3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4:37.520" v="426"/>
          <ac:spMkLst>
            <pc:docMk/>
            <pc:sldMk cId="3491584397" sldId="382"/>
            <ac:spMk id="4" creationId="{9B2C1A8D-1F62-420C-AB1B-5C303494E198}"/>
          </ac:spMkLst>
        </pc:spChg>
        <pc:spChg chg="add mod">
          <ac:chgData name="Harleen Kaur" userId="S::id65ns02@ubalt.edu::9f7fc1d6-ab67-473f-ba46-e98f6ce2049b" providerId="AD" clId="Web-{D15A0308-9E2D-B5D0-5115-FC1CFD6F461C}" dt="2021-06-19T19:55:06.490" v="462" actId="20577"/>
          <ac:spMkLst>
            <pc:docMk/>
            <pc:sldMk cId="3491584397" sldId="382"/>
            <ac:spMk id="6" creationId="{773DB7A1-4C09-48E4-B844-76F9615E8E48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4:37.520" v="426"/>
          <ac:picMkLst>
            <pc:docMk/>
            <pc:sldMk cId="3491584397" sldId="382"/>
            <ac:picMk id="5" creationId="{4D3FFBBD-14E9-4436-835D-A3DB6DF1E661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  <pc:spChg chg="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2" creationId="{4472748E-4442-4237-8A5B-9FF3131E028B}"/>
          </ac:spMkLst>
        </pc:spChg>
        <pc:spChg chg="del">
          <ac:chgData name="Harleen Kaur" userId="S::id65ns02@ubalt.edu::9f7fc1d6-ab67-473f-ba46-e98f6ce2049b" providerId="AD" clId="Web-{D15A0308-9E2D-B5D0-5115-FC1CFD6F461C}" dt="2021-06-19T19:55:41.663" v="479"/>
          <ac:spMkLst>
            <pc:docMk/>
            <pc:sldMk cId="145533210" sldId="383"/>
            <ac:spMk id="3" creationId="{BE5B0032-31A5-4A43-B067-5266FB391F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4" creationId="{12D63C5F-6E4D-4A28-B88E-D46A6A206D77}"/>
          </ac:spMkLst>
        </pc:spChg>
        <pc:spChg chg="add 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6" creationId="{45D3AFA1-FFC4-498E-9935-41A13E8EC778}"/>
          </ac:spMkLst>
        </pc:spChg>
        <pc:spChg chg="ad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6:41.180" v="492" actId="1076"/>
          <ac:picMkLst>
            <pc:docMk/>
            <pc:sldMk cId="145533210" sldId="383"/>
            <ac:picMk id="5" creationId="{2ECBD0E8-90F7-4080-AD4E-118F671856FF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  <pc:spChg chg="mod">
          <ac:chgData name="Harleen Kaur" userId="S::id65ns02@ubalt.edu::9f7fc1d6-ab67-473f-ba46-e98f6ce2049b" providerId="AD" clId="Web-{D15A0308-9E2D-B5D0-5115-FC1CFD6F461C}" dt="2021-06-19T19:58:04.198" v="505" actId="20577"/>
          <ac:spMkLst>
            <pc:docMk/>
            <pc:sldMk cId="2632199446" sldId="384"/>
            <ac:spMk id="2" creationId="{6D94DEA2-F4BE-4BA1-9646-A7E59664C746}"/>
          </ac:spMkLst>
        </pc:spChg>
        <pc:spChg chg="del">
          <ac:chgData name="Harleen Kaur" userId="S::id65ns02@ubalt.edu::9f7fc1d6-ab67-473f-ba46-e98f6ce2049b" providerId="AD" clId="Web-{D15A0308-9E2D-B5D0-5115-FC1CFD6F461C}" dt="2021-06-19T19:58:10.151" v="506"/>
          <ac:spMkLst>
            <pc:docMk/>
            <pc:sldMk cId="2632199446" sldId="384"/>
            <ac:spMk id="3" creationId="{6B99101A-5315-42E0-B5E5-746D92FABBD4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13.683" v="508" actId="20577"/>
          <ac:spMkLst>
            <pc:docMk/>
            <pc:sldMk cId="2632199446" sldId="384"/>
            <ac:spMk id="4" creationId="{BD48C350-A9EB-4D84-91FA-90326ABAD526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33.621" v="515" actId="20577"/>
          <ac:spMkLst>
            <pc:docMk/>
            <pc:sldMk cId="2632199446" sldId="384"/>
            <ac:spMk id="6" creationId="{181AC21A-7A27-461E-AC53-48DAA660F350}"/>
          </ac:spMkLst>
        </pc:spChg>
        <pc:spChg chg="add mod">
          <ac:chgData name="Harleen Kaur" userId="S::id65ns02@ubalt.edu::9f7fc1d6-ab67-473f-ba46-e98f6ce2049b" providerId="AD" clId="Web-{D15A0308-9E2D-B5D0-5115-FC1CFD6F461C}" dt="2021-06-19T19:59:19.981" v="526" actId="20577"/>
          <ac:spMkLst>
            <pc:docMk/>
            <pc:sldMk cId="2632199446" sldId="384"/>
            <ac:spMk id="8" creationId="{D5E0AD00-3396-4D2F-BBBD-42C7073A8A3E}"/>
          </ac:spMkLst>
        </pc:spChg>
        <pc:picChg chg="add mod">
          <ac:chgData name="Harleen Kaur" userId="S::id65ns02@ubalt.edu::9f7fc1d6-ab67-473f-ba46-e98f6ce2049b" providerId="AD" clId="Web-{D15A0308-9E2D-B5D0-5115-FC1CFD6F461C}" dt="2021-06-19T19:59:00.637" v="519" actId="1076"/>
          <ac:picMkLst>
            <pc:docMk/>
            <pc:sldMk cId="2632199446" sldId="384"/>
            <ac:picMk id="5" creationId="{41306C04-FA07-4CBD-8968-2174FDBE8C12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9:08.184" v="521" actId="14100"/>
          <ac:picMkLst>
            <pc:docMk/>
            <pc:sldMk cId="2632199446" sldId="384"/>
            <ac:picMk id="7" creationId="{99EDE7EB-8055-48C9-AE2B-9E2EA24D945F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  <pc:spChg chg="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2" creationId="{F10C001C-4325-40FE-9441-39B69011018C}"/>
          </ac:spMkLst>
        </pc:spChg>
        <pc:spChg chg="del">
          <ac:chgData name="Harleen Kaur" userId="S::id65ns02@ubalt.edu::9f7fc1d6-ab67-473f-ba46-e98f6ce2049b" providerId="AD" clId="Web-{D15A0308-9E2D-B5D0-5115-FC1CFD6F461C}" dt="2021-06-19T20:00:17.186" v="541"/>
          <ac:spMkLst>
            <pc:docMk/>
            <pc:sldMk cId="1881829419" sldId="385"/>
            <ac:spMk id="3" creationId="{F4140056-6BEE-440C-9657-02F9C0E3047C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4" creationId="{2711FF6A-4DD0-4801-8CEC-4AFEF016BD8E}"/>
          </ac:spMkLst>
        </pc:spChg>
        <pc:spChg chg="add 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6" creationId="{9C710302-6347-4167-804A-1FA01DE60D0A}"/>
          </ac:spMkLst>
        </pc:spChg>
        <pc:spChg chg="add">
          <ac:chgData name="Harleen Kaur" userId="S::id65ns02@ubalt.edu::9f7fc1d6-ab67-473f-ba46-e98f6ce2049b" providerId="AD" clId="Web-{D15A0308-9E2D-B5D0-5115-FC1CFD6F461C}" dt="2021-06-19T20:02:32.658" v="576"/>
          <ac:spMkLst>
            <pc:docMk/>
            <pc:sldMk cId="1881829419" sldId="385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43.361" v="578" actId="1076"/>
          <ac:spMkLst>
            <pc:docMk/>
            <pc:sldMk cId="1881829419" sldId="385"/>
            <ac:spMk id="9" creationId="{D7695D8C-D3A1-452C-8E9A-1B73F06956CD}"/>
          </ac:spMkLst>
        </pc:spChg>
        <pc:spChg chg="ad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1:08.796" v="557" actId="14100"/>
          <ac:picMkLst>
            <pc:docMk/>
            <pc:sldMk cId="1881829419" sldId="385"/>
            <ac:picMk id="5" creationId="{DCE06C08-F3E3-4D1A-B651-489DDCDC5673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  <pc:spChg chg="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2" creationId="{7C7C8D62-AB7A-43B1-9665-AAA66968CF2C}"/>
          </ac:spMkLst>
        </pc:spChg>
        <pc:spChg chg="del">
          <ac:chgData name="Harleen Kaur" userId="S::id65ns02@ubalt.edu::9f7fc1d6-ab67-473f-ba46-e98f6ce2049b" providerId="AD" clId="Web-{D15A0308-9E2D-B5D0-5115-FC1CFD6F461C}" dt="2021-06-19T20:01:30.531" v="560"/>
          <ac:spMkLst>
            <pc:docMk/>
            <pc:sldMk cId="422707379" sldId="386"/>
            <ac:spMk id="3" creationId="{14EE0B8B-74E8-42E9-B2CA-BC3C10EAD877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4" creationId="{C2396D3B-C320-4191-9B3B-F5F7B5200D61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6" creationId="{45B18CE6-81B1-4060-8A76-516D925F5ECA}"/>
          </ac:spMkLst>
        </pc:spChg>
        <pc:spChg chg="add mod">
          <ac:chgData name="Harleen Kaur" userId="S::id65ns02@ubalt.edu::9f7fc1d6-ab67-473f-ba46-e98f6ce2049b" providerId="AD" clId="Web-{D15A0308-9E2D-B5D0-5115-FC1CFD6F461C}" dt="2021-06-19T20:04:21.035" v="588"/>
          <ac:spMkLst>
            <pc:docMk/>
            <pc:sldMk cId="422707379" sldId="386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5:01.380" v="593" actId="14100"/>
          <ac:spMkLst>
            <pc:docMk/>
            <pc:sldMk cId="422707379" sldId="386"/>
            <ac:spMk id="9" creationId="{82B889FE-CF21-43BF-8E13-CE02FF0C35F4}"/>
          </ac:spMkLst>
        </pc:spChg>
        <pc:spChg chg="ad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4:31.786" v="590" actId="1076"/>
          <ac:picMkLst>
            <pc:docMk/>
            <pc:sldMk cId="422707379" sldId="386"/>
            <ac:picMk id="5" creationId="{90C6AD6A-B4EC-45CA-9C86-355AC3607F2E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  <pc:spChg chg="mod">
          <ac:chgData name="Harleen Kaur" userId="S::id65ns02@ubalt.edu::9f7fc1d6-ab67-473f-ba46-e98f6ce2049b" providerId="AD" clId="Web-{D15A0308-9E2D-B5D0-5115-FC1CFD6F461C}" dt="2021-06-19T20:05:32.662" v="603" actId="20577"/>
          <ac:spMkLst>
            <pc:docMk/>
            <pc:sldMk cId="4219912784" sldId="387"/>
            <ac:spMk id="2" creationId="{F35DD5B6-107D-4932-9DA3-F6336AD0245F}"/>
          </ac:spMkLst>
        </pc:spChg>
        <pc:spChg chg="mod">
          <ac:chgData name="Harleen Kaur" userId="S::id65ns02@ubalt.edu::9f7fc1d6-ab67-473f-ba46-e98f6ce2049b" providerId="AD" clId="Web-{D15A0308-9E2D-B5D0-5115-FC1CFD6F461C}" dt="2021-06-19T20:05:40.944" v="606" actId="20577"/>
          <ac:spMkLst>
            <pc:docMk/>
            <pc:sldMk cId="4219912784" sldId="387"/>
            <ac:spMk id="3" creationId="{A59ABAA0-6EBB-4978-AC6F-5EB4AFEE8E48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5:29.647" v="602"/>
          <ac:spMkLst>
            <pc:docMk/>
            <pc:sldMk cId="4219912784" sldId="387"/>
            <ac:spMk id="4" creationId="{28D61146-E4BF-47E8-8903-BE6F9DDD3EFA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D15A0308-9E2D-B5D0-5115-FC1CFD6F461C}" dt="2021-06-19T20:05:48.897" v="607" actId="20577"/>
          <ac:spMkLst>
            <pc:docMk/>
            <pc:sldMk cId="178630246" sldId="388"/>
            <ac:spMk id="2" creationId="{511E5A3B-1A9A-4587-8EE5-C8C7EF5EC8AC}"/>
          </ac:spMkLst>
        </pc:spChg>
        <pc:spChg chg="del">
          <ac:chgData name="Harleen Kaur" userId="S::id65ns02@ubalt.edu::9f7fc1d6-ab67-473f-ba46-e98f6ce2049b" providerId="AD" clId="Web-{D15A0308-9E2D-B5D0-5115-FC1CFD6F461C}" dt="2021-06-19T20:05:57.897" v="608"/>
          <ac:spMkLst>
            <pc:docMk/>
            <pc:sldMk cId="178630246" sldId="388"/>
            <ac:spMk id="3" creationId="{FC8105F8-01CA-4E29-B501-E646B2CBBB21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42.476" v="620"/>
          <ac:spMkLst>
            <pc:docMk/>
            <pc:sldMk cId="178630246" sldId="388"/>
            <ac:spMk id="4" creationId="{01701650-4407-4293-9DAB-37B7C15997D9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38.242" v="619"/>
          <ac:spMkLst>
            <pc:docMk/>
            <pc:sldMk cId="178630246" sldId="388"/>
            <ac:spMk id="6" creationId="{9F977A8A-B571-4E0F-A3D7-11927B3C7F1A}"/>
          </ac:spMkLst>
        </pc:spChg>
        <pc:picChg chg="add mod">
          <ac:chgData name="Harleen Kaur" userId="S::id65ns02@ubalt.edu::9f7fc1d6-ab67-473f-ba46-e98f6ce2049b" providerId="AD" clId="Web-{D15A0308-9E2D-B5D0-5115-FC1CFD6F461C}" dt="2021-06-19T20:07:07.821" v="624" actId="1076"/>
          <ac:picMkLst>
            <pc:docMk/>
            <pc:sldMk cId="178630246" sldId="388"/>
            <ac:picMk id="5" creationId="{130D740C-38F8-488B-9B14-810013535D8D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6:27.226" v="618" actId="14100"/>
          <ac:picMkLst>
            <pc:docMk/>
            <pc:sldMk cId="178630246" sldId="388"/>
            <ac:picMk id="7" creationId="{108439AA-3DE2-4EB2-BB83-2C21108898FD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7:28.071" v="627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  <pc:spChg chg="mod">
          <ac:chgData name="Harleen Kaur" userId="S::id65ns02@ubalt.edu::9f7fc1d6-ab67-473f-ba46-e98f6ce2049b" providerId="AD" clId="Web-{D15A0308-9E2D-B5D0-5115-FC1CFD6F461C}" dt="2021-06-19T20:07:35.150" v="629" actId="20577"/>
          <ac:spMkLst>
            <pc:docMk/>
            <pc:sldMk cId="4060595402" sldId="389"/>
            <ac:spMk id="2" creationId="{842443C7-F11E-45D9-99C4-6A510AE0FDFE}"/>
          </ac:spMkLst>
        </pc:spChg>
        <pc:spChg chg="del">
          <ac:chgData name="Harleen Kaur" userId="S::id65ns02@ubalt.edu::9f7fc1d6-ab67-473f-ba46-e98f6ce2049b" providerId="AD" clId="Web-{D15A0308-9E2D-B5D0-5115-FC1CFD6F461C}" dt="2021-06-19T20:07:43.556" v="630"/>
          <ac:spMkLst>
            <pc:docMk/>
            <pc:sldMk cId="4060595402" sldId="389"/>
            <ac:spMk id="3" creationId="{32644D03-13D7-4440-BD65-0230438D7AD0}"/>
          </ac:spMkLst>
        </pc:spChg>
        <pc:spChg chg="add mod">
          <ac:chgData name="Harleen Kaur" userId="S::id65ns02@ubalt.edu::9f7fc1d6-ab67-473f-ba46-e98f6ce2049b" providerId="AD" clId="Web-{D15A0308-9E2D-B5D0-5115-FC1CFD6F461C}" dt="2021-06-19T20:07:47.337" v="632" actId="20577"/>
          <ac:spMkLst>
            <pc:docMk/>
            <pc:sldMk cId="4060595402" sldId="389"/>
            <ac:spMk id="4" creationId="{7C612A9A-6631-498F-AF80-8A8E8C1EE2EB}"/>
          </ac:spMkLst>
        </pc:spChg>
        <pc:spChg chg="add mod">
          <ac:chgData name="Harleen Kaur" userId="S::id65ns02@ubalt.edu::9f7fc1d6-ab67-473f-ba46-e98f6ce2049b" providerId="AD" clId="Web-{D15A0308-9E2D-B5D0-5115-FC1CFD6F461C}" dt="2021-06-19T20:08:17.807" v="642" actId="20577"/>
          <ac:spMkLst>
            <pc:docMk/>
            <pc:sldMk cId="4060595402" sldId="389"/>
            <ac:spMk id="6" creationId="{820C60C3-2A05-49B4-8BC1-9481EA8221D9}"/>
          </ac:spMkLst>
        </pc:spChg>
        <pc:picChg chg="add mod">
          <ac:chgData name="Harleen Kaur" userId="S::id65ns02@ubalt.edu::9f7fc1d6-ab67-473f-ba46-e98f6ce2049b" providerId="AD" clId="Web-{D15A0308-9E2D-B5D0-5115-FC1CFD6F461C}" dt="2021-06-19T20:08:03.728" v="637" actId="14100"/>
          <ac:picMkLst>
            <pc:docMk/>
            <pc:sldMk cId="4060595402" sldId="389"/>
            <ac:picMk id="5" creationId="{B6975254-77A5-4E44-B105-1572CA83C632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8:25.838" v="646" actId="1076"/>
          <ac:picMkLst>
            <pc:docMk/>
            <pc:sldMk cId="4060595402" sldId="389"/>
            <ac:picMk id="7" creationId="{0AB27027-A695-400E-ABDE-33748D5FA1BE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8:55.589" v="652" actId="14100"/>
          <ac:cxnSpMkLst>
            <pc:docMk/>
            <pc:sldMk cId="4060595402" sldId="389"/>
            <ac:cxnSpMk id="8" creationId="{09A2EF84-D06E-4B22-A330-35378E57220E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D15A0308-9E2D-B5D0-5115-FC1CFD6F461C}" dt="2021-06-19T20:09:17.293" v="662" actId="20577"/>
          <ac:spMkLst>
            <pc:docMk/>
            <pc:sldMk cId="2186280635" sldId="390"/>
            <ac:spMk id="2" creationId="{19CE4807-8C3B-476B-BD8D-77E85FA07B9B}"/>
          </ac:spMkLst>
        </pc:spChg>
        <pc:spChg chg="mod">
          <ac:chgData name="Harleen Kaur" userId="S::id65ns02@ubalt.edu::9f7fc1d6-ab67-473f-ba46-e98f6ce2049b" providerId="AD" clId="Web-{D15A0308-9E2D-B5D0-5115-FC1CFD6F461C}" dt="2021-06-19T20:09:10.621" v="654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4B91A27D-6EF5-798E-0522-AD9001383A8B}" dt="2021-07-11T21:43:59.594" v="159" actId="20577"/>
          <ac:spMkLst>
            <pc:docMk/>
            <pc:sldMk cId="2690676310" sldId="396"/>
            <ac:spMk id="3" creationId="{B7006A46-14E2-420B-B910-2D8EC3A0B1D8}"/>
          </ac:spMkLst>
        </pc:spChg>
        <pc:picChg chg="mod">
          <ac:chgData name="Harleen Kaur" userId="S::id65ns02@ubalt.edu::9f7fc1d6-ab67-473f-ba46-e98f6ce2049b" providerId="AD" clId="Web-{4B91A27D-6EF5-798E-0522-AD9001383A8B}" dt="2021-07-11T21:39:32.322" v="126" actId="1076"/>
          <ac:picMkLst>
            <pc:docMk/>
            <pc:sldMk cId="2690676310" sldId="396"/>
            <ac:picMk id="6" creationId="{3C6C0C08-92A5-4EE7-AAEE-1430A41BC622}"/>
          </ac:picMkLst>
        </pc:picChg>
        <pc:cxnChg chg="mod">
          <ac:chgData name="Harleen Kaur" userId="S::id65ns02@ubalt.edu::9f7fc1d6-ab67-473f-ba46-e98f6ce2049b" providerId="AD" clId="Web-{4B91A27D-6EF5-798E-0522-AD9001383A8B}" dt="2021-07-11T21:40:00.229" v="129" actId="14100"/>
          <ac:cxnSpMkLst>
            <pc:docMk/>
            <pc:sldMk cId="2690676310" sldId="396"/>
            <ac:cxnSpMk id="7" creationId="{7F2CD51F-B5BA-4C44-A599-093212B8237A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46.634" v="128" actId="14100"/>
          <ac:cxnSpMkLst>
            <pc:docMk/>
            <pc:sldMk cId="2690676310" sldId="396"/>
            <ac:cxnSpMk id="8" creationId="{FB98E004-F066-423B-9E9B-8FC4347AA236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30.431" v="125" actId="14100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  <pc:spChg chg="add del mod">
          <ac:chgData name="Harleen Kaur" userId="S::id65ns02@ubalt.edu::9f7fc1d6-ab67-473f-ba46-e98f6ce2049b" providerId="AD" clId="Web-{4B91A27D-6EF5-798E-0522-AD9001383A8B}" dt="2021-07-11T21:50:29.813" v="167"/>
          <ac:spMkLst>
            <pc:docMk/>
            <pc:sldMk cId="496711178" sldId="439"/>
            <ac:spMk id="3" creationId="{D518AA66-C67A-404C-B5E3-86B53CE25DBE}"/>
          </ac:spMkLst>
        </pc:spChg>
        <pc:spChg chg="del mod">
          <ac:chgData name="Harleen Kaur" userId="S::id65ns02@ubalt.edu::9f7fc1d6-ab67-473f-ba46-e98f6ce2049b" providerId="AD" clId="Web-{4B91A27D-6EF5-798E-0522-AD9001383A8B}" dt="2021-07-11T21:49:58.547" v="162"/>
          <ac:spMkLst>
            <pc:docMk/>
            <pc:sldMk cId="496711178" sldId="439"/>
            <ac:spMk id="5" creationId="{8549C601-DDED-47FC-9A2C-F0110F214308}"/>
          </ac:spMkLst>
        </pc:spChg>
        <pc:spChg chg="mod">
          <ac:chgData name="Harleen Kaur" userId="S::id65ns02@ubalt.edu::9f7fc1d6-ab67-473f-ba46-e98f6ce2049b" providerId="AD" clId="Web-{4B91A27D-6EF5-798E-0522-AD9001383A8B}" dt="2021-07-11T21:50:20.454" v="164" actId="1076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Harleen Kaur" userId="S::id65ns02@ubalt.edu::9f7fc1d6-ab67-473f-ba46-e98f6ce2049b" providerId="AD" clId="Web-{4B91A27D-6EF5-798E-0522-AD9001383A8B}" dt="2021-07-11T21:50:33.735" v="168" actId="1076"/>
          <ac:spMkLst>
            <pc:docMk/>
            <pc:sldMk cId="496711178" sldId="439"/>
            <ac:spMk id="9" creationId="{6038B22E-24B2-443A-901D-D918E793A70D}"/>
          </ac:spMkLst>
        </pc:spChg>
        <pc:picChg chg="mod">
          <ac:chgData name="Harleen Kaur" userId="S::id65ns02@ubalt.edu::9f7fc1d6-ab67-473f-ba46-e98f6ce2049b" providerId="AD" clId="Web-{4B91A27D-6EF5-798E-0522-AD9001383A8B}" dt="2021-07-11T21:50:15.485" v="163" actId="1076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Harleen Kaur" userId="S::id65ns02@ubalt.edu::9f7fc1d6-ab67-473f-ba46-e98f6ce2049b" providerId="AD" clId="Web-{4B91A27D-6EF5-798E-0522-AD9001383A8B}" dt="2021-07-11T21:50:36.579" v="169" actId="1076"/>
          <ac:picMkLst>
            <pc:docMk/>
            <pc:sldMk cId="496711178" sldId="439"/>
            <ac:picMk id="7" creationId="{36A06632-27E2-4282-A23D-D81580E9CB15}"/>
          </ac:picMkLst>
        </pc:picChg>
        <pc:cxnChg chg="add mod">
          <ac:chgData name="Harleen Kaur" userId="S::id65ns02@ubalt.edu::9f7fc1d6-ab67-473f-ba46-e98f6ce2049b" providerId="AD" clId="Web-{4B91A27D-6EF5-798E-0522-AD9001383A8B}" dt="2021-07-11T21:51:02.549" v="175" actId="14100"/>
          <ac:cxnSpMkLst>
            <pc:docMk/>
            <pc:sldMk cId="496711178" sldId="439"/>
            <ac:cxnSpMk id="10" creationId="{9A54865A-7239-4014-AE02-26967C9B842E}"/>
          </ac:cxnSpMkLst>
        </pc:cxnChg>
        <pc:cxnChg chg="add mod">
          <ac:chgData name="Harleen Kaur" userId="S::id65ns02@ubalt.edu::9f7fc1d6-ab67-473f-ba46-e98f6ce2049b" providerId="AD" clId="Web-{4B91A27D-6EF5-798E-0522-AD9001383A8B}" dt="2021-07-11T21:51:24.987" v="180" actId="14100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4B91A27D-6EF5-798E-0522-AD9001383A8B}" dt="2021-07-12T01:43:17.234" v="182" actId="20577"/>
          <ac:spMkLst>
            <pc:docMk/>
            <pc:sldMk cId="1489860489" sldId="440"/>
            <ac:spMk id="5" creationId="{62C9F572-53A1-4418-8F8D-B5EB4DB51D13}"/>
          </ac:spMkLst>
        </pc:spChg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32D5E24-A9E1-7EE6-5361-8258909BC149}" dt="2021-07-10T20:03:16.131" v="433" actId="20577"/>
          <ac:spMkLst>
            <pc:docMk/>
            <pc:sldMk cId="723158062" sldId="432"/>
            <ac:spMk id="2" creationId="{822C69CD-B0B9-401A-9292-360AA19A9071}"/>
          </ac:spMkLst>
        </pc:spChg>
        <pc:spChg chg="add mod">
          <ac:chgData name="Harleen Kaur" userId="S::id65ns02@ubalt.edu::9f7fc1d6-ab67-473f-ba46-e98f6ce2049b" providerId="AD" clId="Web-{C32D5E24-A9E1-7EE6-5361-8258909BC149}" dt="2021-07-10T20:02:17.099" v="432" actId="14100"/>
          <ac:spMkLst>
            <pc:docMk/>
            <pc:sldMk cId="723158062" sldId="432"/>
            <ac:spMk id="8" creationId="{9067E4A4-5A3C-435E-80D9-C86904017E76}"/>
          </ac:spMkLst>
        </pc:spChg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32D5E24-A9E1-7EE6-5361-8258909BC149}" dt="2021-07-10T19:13:52.460" v="84" actId="1076"/>
          <ac:spMkLst>
            <pc:docMk/>
            <pc:sldMk cId="496711178" sldId="439"/>
            <ac:spMk id="5" creationId="{8549C601-DDED-47FC-9A2C-F0110F214308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32D5E24-A9E1-7EE6-5361-8258909BC149}" dt="2021-07-10T19:07:19.899" v="4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C32D5E24-A9E1-7EE6-5361-8258909BC149}" dt="2021-07-10T19:11:16.253" v="33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C32D5E24-A9E1-7EE6-5361-8258909BC149}" dt="2021-07-10T19:11:30.503" v="38" actId="20577"/>
          <ac:spMkLst>
            <pc:docMk/>
            <pc:sldMk cId="1029523982" sldId="442"/>
            <ac:spMk id="2" creationId="{A101D528-7F11-4397-96ED-DBBB9205A1BF}"/>
          </ac:spMkLst>
        </pc:spChg>
        <pc:spChg chg="mod">
          <ac:chgData name="Harleen Kaur" userId="S::id65ns02@ubalt.edu::9f7fc1d6-ab67-473f-ba46-e98f6ce2049b" providerId="AD" clId="Web-{C32D5E24-A9E1-7EE6-5361-8258909BC149}" dt="2021-07-10T19:14:09.726" v="89" actId="20577"/>
          <ac:spMkLst>
            <pc:docMk/>
            <pc:sldMk cId="1029523982" sldId="442"/>
            <ac:spMk id="3" creationId="{921FA042-E2BA-4E3C-BE95-84764B385B2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32D5E24-A9E1-7EE6-5361-8258909BC149}" dt="2021-07-10T19:27:59.623" v="95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32D5E24-A9E1-7EE6-5361-8258909BC149}" dt="2021-07-10T19:39:55.786" v="166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  <pc:spChg chg="mod">
          <ac:chgData name="Harleen Kaur" userId="S::id65ns02@ubalt.edu::9f7fc1d6-ab67-473f-ba46-e98f6ce2049b" providerId="AD" clId="Web-{C32D5E24-A9E1-7EE6-5361-8258909BC149}" dt="2021-07-10T19:39:41.160" v="165" actId="20577"/>
          <ac:spMkLst>
            <pc:docMk/>
            <pc:sldMk cId="1038640585" sldId="444"/>
            <ac:spMk id="2" creationId="{CAC1EF00-C5B0-4C2B-9FAE-832D58B46F89}"/>
          </ac:spMkLst>
        </pc:spChg>
        <pc:spChg chg="mod">
          <ac:chgData name="Harleen Kaur" userId="S::id65ns02@ubalt.edu::9f7fc1d6-ab67-473f-ba46-e98f6ce2049b" providerId="AD" clId="Web-{C32D5E24-A9E1-7EE6-5361-8258909BC149}" dt="2021-07-10T19:45:28.095" v="246" actId="20577"/>
          <ac:spMkLst>
            <pc:docMk/>
            <pc:sldMk cId="1038640585" sldId="444"/>
            <ac:spMk id="3" creationId="{28061CF8-3D36-4B34-BD61-D5157E16DFC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32D5E24-A9E1-7EE6-5361-8258909BC149}" dt="2021-07-10T19:49:41.884" v="250" actId="20577"/>
          <ac:spMkLst>
            <pc:docMk/>
            <pc:sldMk cId="3991852019" sldId="445"/>
            <ac:spMk id="2" creationId="{8B9A2ECE-FA2E-492E-813F-EAF83DA110B1}"/>
          </ac:spMkLst>
        </pc:spChg>
        <pc:spChg chg="mod">
          <ac:chgData name="Harleen Kaur" userId="S::id65ns02@ubalt.edu::9f7fc1d6-ab67-473f-ba46-e98f6ce2049b" providerId="AD" clId="Web-{C32D5E24-A9E1-7EE6-5361-8258909BC149}" dt="2021-07-10T19:58:59.452" v="366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  <pc:spChg chg="mod">
          <ac:chgData name="Harleen Kaur" userId="S::id65ns02@ubalt.edu::9f7fc1d6-ab67-473f-ba46-e98f6ce2049b" providerId="AD" clId="Web-{C32D5E24-A9E1-7EE6-5361-8258909BC149}" dt="2021-07-10T19:59:21.140" v="371" actId="20577"/>
          <ac:spMkLst>
            <pc:docMk/>
            <pc:sldMk cId="1885923503" sldId="446"/>
            <ac:spMk id="2" creationId="{33D3AF58-9D5B-4EED-8BF6-4C3A2FA5B292}"/>
          </ac:spMkLst>
        </pc:spChg>
        <pc:spChg chg="mod">
          <ac:chgData name="Harleen Kaur" userId="S::id65ns02@ubalt.edu::9f7fc1d6-ab67-473f-ba46-e98f6ce2049b" providerId="AD" clId="Web-{C32D5E24-A9E1-7EE6-5361-8258909BC149}" dt="2021-07-10T20:04:50.056" v="450" actId="20577"/>
          <ac:spMkLst>
            <pc:docMk/>
            <pc:sldMk cId="1885923503" sldId="446"/>
            <ac:spMk id="3" creationId="{24518103-29BA-4448-9391-3261427ECD75}"/>
          </ac:spMkLst>
        </pc:spChg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C4F3BF9E-A211-A001-A96D-7B949C5D2839}" dt="2021-07-06T18:40:03.364" v="2" actId="1076"/>
          <ac:spMkLst>
            <pc:docMk/>
            <pc:sldMk cId="3154763750" sldId="397"/>
            <ac:spMk id="9" creationId="{710E7732-D082-420E-A0D0-E143EDCF6E2B}"/>
          </ac:spMkLst>
        </pc:spChg>
        <pc:picChg chg="mod">
          <ac:chgData name="Harleen Kaur" userId="S::id65ns02@ubalt.edu::9f7fc1d6-ab67-473f-ba46-e98f6ce2049b" providerId="AD" clId="Web-{C4F3BF9E-A211-A001-A96D-7B949C5D2839}" dt="2021-07-06T18:39:53.958" v="1" actId="1076"/>
          <ac:picMkLst>
            <pc:docMk/>
            <pc:sldMk cId="3154763750" sldId="397"/>
            <ac:picMk id="6" creationId="{ABC33478-6A65-4DC2-AE30-56BC9BFF2CEF}"/>
          </ac:picMkLst>
        </pc:picChg>
        <pc:picChg chg="mod">
          <ac:chgData name="Harleen Kaur" userId="S::id65ns02@ubalt.edu::9f7fc1d6-ab67-473f-ba46-e98f6ce2049b" providerId="AD" clId="Web-{C4F3BF9E-A211-A001-A96D-7B949C5D2839}" dt="2021-07-06T18:39:51.989" v="0" actId="1076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C4F3BF9E-A211-A001-A96D-7B949C5D2839}" dt="2021-07-06T18:40:24.568" v="5" actId="20577"/>
          <ac:spMkLst>
            <pc:docMk/>
            <pc:sldMk cId="144230432" sldId="400"/>
            <ac:spMk id="5" creationId="{65A992E6-8558-480E-8728-A179494DF8D3}"/>
          </ac:spMkLst>
        </pc:spChg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4F3BF9E-A211-A001-A96D-7B949C5D2839}" dt="2021-07-06T18:43:43.510" v="7" actId="20577"/>
          <ac:spMkLst>
            <pc:docMk/>
            <pc:sldMk cId="496711178" sldId="439"/>
            <ac:spMk id="2" creationId="{8E091AF3-A1FF-415B-9CD1-5D9B90286287}"/>
          </ac:spMkLst>
        </pc:spChg>
        <pc:spChg chg="del">
          <ac:chgData name="Harleen Kaur" userId="S::id65ns02@ubalt.edu::9f7fc1d6-ab67-473f-ba46-e98f6ce2049b" providerId="AD" clId="Web-{C4F3BF9E-A211-A001-A96D-7B949C5D2839}" dt="2021-07-06T18:43:46.792" v="8"/>
          <ac:spMkLst>
            <pc:docMk/>
            <pc:sldMk cId="496711178" sldId="439"/>
            <ac:spMk id="3" creationId="{7C095783-B134-44AC-80AB-918DE5F50931}"/>
          </ac:spMkLst>
        </pc:spChg>
        <pc:spChg chg="add mod">
          <ac:chgData name="Harleen Kaur" userId="S::id65ns02@ubalt.edu::9f7fc1d6-ab67-473f-ba46-e98f6ce2049b" providerId="AD" clId="Web-{C4F3BF9E-A211-A001-A96D-7B949C5D2839}" dt="2021-07-06T18:50:18.175" v="174" actId="20577"/>
          <ac:spMkLst>
            <pc:docMk/>
            <pc:sldMk cId="496711178" sldId="439"/>
            <ac:spMk id="5" creationId="{8549C601-DDED-47FC-9A2C-F0110F214308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28.017" v="156" actId="14100"/>
          <ac:spMkLst>
            <pc:docMk/>
            <pc:sldMk cId="496711178" sldId="439"/>
            <ac:spMk id="8" creationId="{B859AE4A-7BDB-408C-9766-B458C64F948E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58.533" v="170" actId="14100"/>
          <ac:spMkLst>
            <pc:docMk/>
            <pc:sldMk cId="496711178" sldId="439"/>
            <ac:spMk id="9" creationId="{6038B22E-24B2-443A-901D-D918E793A70D}"/>
          </ac:spMkLst>
        </pc:spChg>
        <pc:picChg chg="add mod">
          <ac:chgData name="Harleen Kaur" userId="S::id65ns02@ubalt.edu::9f7fc1d6-ab67-473f-ba46-e98f6ce2049b" providerId="AD" clId="Web-{C4F3BF9E-A211-A001-A96D-7B949C5D2839}" dt="2021-07-06T18:43:55.979" v="11" actId="14100"/>
          <ac:picMkLst>
            <pc:docMk/>
            <pc:sldMk cId="496711178" sldId="439"/>
            <ac:picMk id="4" creationId="{141F3DF6-7102-4565-B86A-FBA61B1A3176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34.174" v="157" actId="1076"/>
          <ac:picMkLst>
            <pc:docMk/>
            <pc:sldMk cId="496711178" sldId="439"/>
            <ac:picMk id="6" creationId="{F5CE2D43-C0ED-4B5A-AAE7-D2B7A9D34965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42.846" v="160" actId="1076"/>
          <ac:picMkLst>
            <pc:docMk/>
            <pc:sldMk cId="496711178" sldId="439"/>
            <ac:picMk id="7" creationId="{36A06632-27E2-4282-A23D-D81580E9CB15}"/>
          </ac:picMkLst>
        </pc:picChg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4F3BF9E-A211-A001-A96D-7B949C5D2839}" dt="2021-07-06T19:12:58.595" v="177" actId="20577"/>
          <ac:spMkLst>
            <pc:docMk/>
            <pc:sldMk cId="1489860489" sldId="440"/>
            <ac:spMk id="2" creationId="{B9476AD0-8EDB-472F-97F6-4836B2D6CD61}"/>
          </ac:spMkLst>
        </pc:spChg>
        <pc:spChg chg="del">
          <ac:chgData name="Harleen Kaur" userId="S::id65ns02@ubalt.edu::9f7fc1d6-ab67-473f-ba46-e98f6ce2049b" providerId="AD" clId="Web-{C4F3BF9E-A211-A001-A96D-7B949C5D2839}" dt="2021-07-06T19:13:03.251" v="178"/>
          <ac:spMkLst>
            <pc:docMk/>
            <pc:sldMk cId="1489860489" sldId="440"/>
            <ac:spMk id="3" creationId="{5D2DFB0D-E929-44E8-BA3A-6971EB663CD6}"/>
          </ac:spMkLst>
        </pc:spChg>
        <pc:spChg chg="add mod">
          <ac:chgData name="Harleen Kaur" userId="S::id65ns02@ubalt.edu::9f7fc1d6-ab67-473f-ba46-e98f6ce2049b" providerId="AD" clId="Web-{C4F3BF9E-A211-A001-A96D-7B949C5D2839}" dt="2021-07-06T19:23:22.718" v="284" actId="20577"/>
          <ac:spMkLst>
            <pc:docMk/>
            <pc:sldMk cId="1489860489" sldId="440"/>
            <ac:spMk id="5" creationId="{62C9F572-53A1-4418-8F8D-B5EB4DB51D13}"/>
          </ac:spMkLst>
        </pc:spChg>
        <pc:picChg chg="add mod">
          <ac:chgData name="Harleen Kaur" userId="S::id65ns02@ubalt.edu::9f7fc1d6-ab67-473f-ba46-e98f6ce2049b" providerId="AD" clId="Web-{C4F3BF9E-A211-A001-A96D-7B949C5D2839}" dt="2021-07-06T19:15:45.786" v="182" actId="14100"/>
          <ac:picMkLst>
            <pc:docMk/>
            <pc:sldMk cId="1489860489" sldId="440"/>
            <ac:picMk id="4" creationId="{F5CDAAC7-DBB5-4946-B9D4-4060BB3C6F66}"/>
          </ac:picMkLst>
        </pc:pic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48AF0FEF-E81B-5489-9ECC-B1B17C031645}" dt="2021-07-23T18:36:15.790" v="326" actId="20577"/>
          <ac:spMkLst>
            <pc:docMk/>
            <pc:sldMk cId="3304247483" sldId="431"/>
            <ac:spMk id="8" creationId="{DAE84013-9397-470E-AF0E-847A963DAA05}"/>
          </ac:spMkLst>
        </pc:spChg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48AF0FEF-E81B-5489-9ECC-B1B17C031645}" dt="2021-07-23T18:20:12.658" v="31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48AF0FEF-E81B-5489-9ECC-B1B17C031645}" dt="2021-07-23T18:20:08.048" v="22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48AF0FEF-E81B-5489-9ECC-B1B17C031645}" dt="2021-07-23T18:27:14.652" v="213" actId="20577"/>
          <ac:spMkLst>
            <pc:docMk/>
            <pc:sldMk cId="2830511723" sldId="457"/>
            <ac:spMk id="3" creationId="{44221303-08CC-43E3-834F-DB162D913814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  <pc:spChg chg="mod">
          <ac:chgData name="Harleen Kaur" userId="S::id65ns02@ubalt.edu::9f7fc1d6-ab67-473f-ba46-e98f6ce2049b" providerId="AD" clId="Web-{48AF0FEF-E81B-5489-9ECC-B1B17C031645}" dt="2021-07-23T18:23:39.459" v="35" actId="20577"/>
          <ac:spMkLst>
            <pc:docMk/>
            <pc:sldMk cId="1045674322" sldId="458"/>
            <ac:spMk id="2" creationId="{19F42C22-4490-4883-9EB8-A442E2F34DD9}"/>
          </ac:spMkLst>
        </pc:spChg>
        <pc:spChg chg="mod">
          <ac:chgData name="Harleen Kaur" userId="S::id65ns02@ubalt.edu::9f7fc1d6-ab67-473f-ba46-e98f6ce2049b" providerId="AD" clId="Web-{48AF0FEF-E81B-5489-9ECC-B1B17C031645}" dt="2021-07-23T18:25:40.759" v="118" actId="20577"/>
          <ac:spMkLst>
            <pc:docMk/>
            <pc:sldMk cId="1045674322" sldId="458"/>
            <ac:spMk id="3" creationId="{B0BBABAE-5575-4E85-868E-66C1D3E938BA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  <pc:spChg chg="mod">
          <ac:chgData name="Harleen Kaur" userId="S::id65ns02@ubalt.edu::9f7fc1d6-ab67-473f-ba46-e98f6ce2049b" providerId="AD" clId="Web-{48AF0FEF-E81B-5489-9ECC-B1B17C031645}" dt="2021-07-23T18:27:50.278" v="216" actId="20577"/>
          <ac:spMkLst>
            <pc:docMk/>
            <pc:sldMk cId="4113545877" sldId="459"/>
            <ac:spMk id="2" creationId="{48C5700D-FDBE-4E3A-BB5E-9D7EB0A805F6}"/>
          </ac:spMkLst>
        </pc:spChg>
        <pc:spChg chg="mod">
          <ac:chgData name="Harleen Kaur" userId="S::id65ns02@ubalt.edu::9f7fc1d6-ab67-473f-ba46-e98f6ce2049b" providerId="AD" clId="Web-{48AF0FEF-E81B-5489-9ECC-B1B17C031645}" dt="2021-07-23T18:35:43.586" v="322" actId="20577"/>
          <ac:spMkLst>
            <pc:docMk/>
            <pc:sldMk cId="4113545877" sldId="459"/>
            <ac:spMk id="3" creationId="{03F7F5E3-6F76-4808-9B99-00D6BD915B7C}"/>
          </ac:spMkLst>
        </pc:spChg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265D28D-BFCF-D804-1BF4-970D2F3D644A}" dt="2021-07-19T13:03:59.851" v="1" actId="20577"/>
          <ac:spMkLst>
            <pc:docMk/>
            <pc:sldMk cId="3381154349" sldId="398"/>
            <ac:spMk id="3" creationId="{556A6F0D-28EE-4AA8-925C-71A264B1DB7A}"/>
          </ac:spMkLst>
        </pc:spChg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7-27T02:58:01.764" v="3441" actId="47"/>
      <pc:docMkLst>
        <pc:docMk/>
      </pc:docMkLst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  <pc:spChg chg="mod">
          <ac:chgData name="Weifeng Xu" userId="e7aed605-a3dd-4d5a-a692-a87037af107b" providerId="ADAL" clId="{DC6547A2-CCA0-4341-80AC-B2CD8A282935}" dt="2021-07-26T18:51:32.038" v="1412" actId="114"/>
          <ac:spMkLst>
            <pc:docMk/>
            <pc:sldMk cId="2149956382" sldId="366"/>
            <ac:spMk id="2" creationId="{ECA1FC51-A31D-427B-B0EB-6BF0F4BBE601}"/>
          </ac:spMkLst>
        </pc:spChg>
        <pc:graphicFrameChg chg="mod modGraphic">
          <ac:chgData name="Weifeng Xu" userId="e7aed605-a3dd-4d5a-a692-a87037af107b" providerId="ADAL" clId="{DC6547A2-CCA0-4341-80AC-B2CD8A282935}" dt="2021-07-26T18:51:20.955" v="1409" actId="14734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  <pc:spChg chg="mod">
          <ac:chgData name="Weifeng Xu" userId="e7aed605-a3dd-4d5a-a692-a87037af107b" providerId="ADAL" clId="{DC6547A2-CCA0-4341-80AC-B2CD8A282935}" dt="2021-07-26T14:49:35.495" v="408" actId="6549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Weifeng Xu" userId="e7aed605-a3dd-4d5a-a692-a87037af107b" providerId="ADAL" clId="{DC6547A2-CCA0-4341-80AC-B2CD8A282935}" dt="2021-07-26T14:31:05.352" v="187" actId="20577"/>
          <ac:spMkLst>
            <pc:docMk/>
            <pc:sldMk cId="2690676310" sldId="396"/>
            <ac:spMk id="3" creationId="{B7006A46-14E2-420B-B910-2D8EC3A0B1D8}"/>
          </ac:spMkLst>
        </pc:spChg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  <pc:spChg chg="del">
          <ac:chgData name="Weifeng Xu" userId="e7aed605-a3dd-4d5a-a692-a87037af107b" providerId="ADAL" clId="{DC6547A2-CCA0-4341-80AC-B2CD8A282935}" dt="2021-07-26T14:51:04.728" v="410" actId="478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Weifeng Xu" userId="e7aed605-a3dd-4d5a-a692-a87037af107b" providerId="ADAL" clId="{DC6547A2-CCA0-4341-80AC-B2CD8A282935}" dt="2021-07-26T18:35:12.294" v="1308" actId="12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Weifeng Xu" userId="e7aed605-a3dd-4d5a-a692-a87037af107b" providerId="ADAL" clId="{DC6547A2-CCA0-4341-80AC-B2CD8A282935}" dt="2021-07-26T14:53:58.938" v="579" actId="20577"/>
          <ac:spMkLst>
            <pc:docMk/>
            <pc:sldMk cId="3154763750" sldId="397"/>
            <ac:spMk id="5" creationId="{5D504939-98DB-43A7-B52D-E7C08D7CC4E3}"/>
          </ac:spMkLst>
        </pc:spChg>
        <pc:spChg chg="del mod">
          <ac:chgData name="Weifeng Xu" userId="e7aed605-a3dd-4d5a-a692-a87037af107b" providerId="ADAL" clId="{DC6547A2-CCA0-4341-80AC-B2CD8A282935}" dt="2021-07-26T14:51:11.654" v="414" actId="478"/>
          <ac:spMkLst>
            <pc:docMk/>
            <pc:sldMk cId="3154763750" sldId="397"/>
            <ac:spMk id="8" creationId="{303E08AB-ABA3-437E-B072-7596B1B64112}"/>
          </ac:spMkLst>
        </pc:spChg>
        <pc:spChg chg="del">
          <ac:chgData name="Weifeng Xu" userId="e7aed605-a3dd-4d5a-a692-a87037af107b" providerId="ADAL" clId="{DC6547A2-CCA0-4341-80AC-B2CD8A282935}" dt="2021-07-26T14:51:09.862" v="413" actId="478"/>
          <ac:spMkLst>
            <pc:docMk/>
            <pc:sldMk cId="3154763750" sldId="397"/>
            <ac:spMk id="9" creationId="{710E7732-D082-420E-A0D0-E143EDCF6E2B}"/>
          </ac:spMkLst>
        </pc:spChg>
        <pc:picChg chg="del mod">
          <ac:chgData name="Weifeng Xu" userId="e7aed605-a3dd-4d5a-a692-a87037af107b" providerId="ADAL" clId="{DC6547A2-CCA0-4341-80AC-B2CD8A282935}" dt="2021-07-26T14:51:08.301" v="412" actId="478"/>
          <ac:picMkLst>
            <pc:docMk/>
            <pc:sldMk cId="3154763750" sldId="397"/>
            <ac:picMk id="6" creationId="{ABC33478-6A65-4DC2-AE30-56BC9BFF2CEF}"/>
          </ac:picMkLst>
        </pc:picChg>
        <pc:picChg chg="del mod">
          <ac:chgData name="Weifeng Xu" userId="e7aed605-a3dd-4d5a-a692-a87037af107b" providerId="ADAL" clId="{DC6547A2-CCA0-4341-80AC-B2CD8A282935}" dt="2021-07-26T14:51:02.990" v="409" actId="478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  <pc:spChg chg="mod">
          <ac:chgData name="Weifeng Xu" userId="e7aed605-a3dd-4d5a-a692-a87037af107b" providerId="ADAL" clId="{DC6547A2-CCA0-4341-80AC-B2CD8A282935}" dt="2021-07-26T15:05:04.667" v="953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Weifeng Xu" userId="e7aed605-a3dd-4d5a-a692-a87037af107b" providerId="ADAL" clId="{DC6547A2-CCA0-4341-80AC-B2CD8A282935}" dt="2021-07-26T15:10:25.711" v="1016" actId="15"/>
          <ac:spMkLst>
            <pc:docMk/>
            <pc:sldMk cId="3381154349" sldId="398"/>
            <ac:spMk id="3" creationId="{556A6F0D-28EE-4AA8-925C-71A264B1DB7A}"/>
          </ac:spMkLst>
        </pc:spChg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  <pc:spChg chg="mod">
          <ac:chgData name="Weifeng Xu" userId="e7aed605-a3dd-4d5a-a692-a87037af107b" providerId="ADAL" clId="{DC6547A2-CCA0-4341-80AC-B2CD8A282935}" dt="2021-07-26T18:44:47.521" v="1394" actId="6549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Weifeng Xu" userId="e7aed605-a3dd-4d5a-a692-a87037af107b" providerId="ADAL" clId="{DC6547A2-CCA0-4341-80AC-B2CD8A282935}" dt="2021-07-26T18:42:59.398" v="1384" actId="20577"/>
          <ac:spMkLst>
            <pc:docMk/>
            <pc:sldMk cId="144230432" sldId="400"/>
            <ac:spMk id="3" creationId="{273DDD4F-8535-4041-96AC-4257A017405A}"/>
          </ac:spMkLst>
        </pc:spChg>
        <pc:spChg chg="del">
          <ac:chgData name="Weifeng Xu" userId="e7aed605-a3dd-4d5a-a692-a87037af107b" providerId="ADAL" clId="{DC6547A2-CCA0-4341-80AC-B2CD8A282935}" dt="2021-07-26T18:41:19.055" v="1354" actId="478"/>
          <ac:spMkLst>
            <pc:docMk/>
            <pc:sldMk cId="144230432" sldId="400"/>
            <ac:spMk id="5" creationId="{65A992E6-8558-480E-8728-A179494DF8D3}"/>
          </ac:spMkLst>
        </pc:spChg>
        <pc:spChg chg="mod">
          <ac:chgData name="Weifeng Xu" userId="e7aed605-a3dd-4d5a-a692-a87037af107b" providerId="ADAL" clId="{DC6547A2-CCA0-4341-80AC-B2CD8A282935}" dt="2021-07-26T18:41:38.047" v="1361" actId="1076"/>
          <ac:spMkLst>
            <pc:docMk/>
            <pc:sldMk cId="144230432" sldId="400"/>
            <ac:spMk id="6" creationId="{E3A7CC22-27B9-480C-844D-2D97A0018371}"/>
          </ac:spMkLst>
        </pc:spChg>
        <pc:picChg chg="mod">
          <ac:chgData name="Weifeng Xu" userId="e7aed605-a3dd-4d5a-a692-a87037af107b" providerId="ADAL" clId="{DC6547A2-CCA0-4341-80AC-B2CD8A282935}" dt="2021-07-26T18:41:38.047" v="1361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  <pc:spChg chg="mod or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2" creationId="{D45496F9-C689-4B61-8E55-1E7BFEEF840B}"/>
          </ac:spMkLst>
        </pc:spChg>
        <pc:spChg chg="del mo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3" creationId="{32A7CA34-3018-42B4-84C1-1273FF7254CF}"/>
          </ac:spMkLst>
        </pc:spChg>
        <pc:spChg chg="mod">
          <ac:chgData name="Weifeng Xu" userId="e7aed605-a3dd-4d5a-a692-a87037af107b" providerId="ADAL" clId="{DC6547A2-CCA0-4341-80AC-B2CD8A282935}" dt="2021-07-26T18:50:44.682" v="1407" actId="1076"/>
          <ac:spMkLst>
            <pc:docMk/>
            <pc:sldMk cId="3086783645" sldId="401"/>
            <ac:spMk id="8" creationId="{5064E351-3B55-41F7-8D06-D42E05FC5F06}"/>
          </ac:spMkLst>
        </pc:spChg>
        <pc:graphicFrameChg chg="mod modGraphic">
          <ac:chgData name="Weifeng Xu" userId="e7aed605-a3dd-4d5a-a692-a87037af107b" providerId="ADAL" clId="{DC6547A2-CCA0-4341-80AC-B2CD8A282935}" dt="2021-07-26T18:53:41.746" v="1446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mod">
          <ac:chgData name="Weifeng Xu" userId="e7aed605-a3dd-4d5a-a692-a87037af107b" providerId="ADAL" clId="{DC6547A2-CCA0-4341-80AC-B2CD8A282935}" dt="2021-07-26T18:50:44.682" v="1407" actId="1076"/>
          <ac:picMkLst>
            <pc:docMk/>
            <pc:sldMk cId="3086783645" sldId="401"/>
            <ac:picMk id="4" creationId="{B139F286-2F1B-431B-8096-12D93936E777}"/>
          </ac:picMkLst>
        </pc:picChg>
        <pc:cxnChg chg="mod">
          <ac:chgData name="Weifeng Xu" userId="e7aed605-a3dd-4d5a-a692-a87037af107b" providerId="ADAL" clId="{DC6547A2-CCA0-4341-80AC-B2CD8A282935}" dt="2021-07-26T18:50:44.682" v="1407" actId="1076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  <pc:spChg chg="mod ord">
          <ac:chgData name="Weifeng Xu" userId="e7aed605-a3dd-4d5a-a692-a87037af107b" providerId="ADAL" clId="{DC6547A2-CCA0-4341-80AC-B2CD8A282935}" dt="2021-07-26T18:54:37.853" v="1467" actId="6549"/>
          <ac:spMkLst>
            <pc:docMk/>
            <pc:sldMk cId="4271356633" sldId="402"/>
            <ac:spMk id="2" creationId="{20E1ECE2-2ADA-4A75-9EAD-D50D97C4CF74}"/>
          </ac:spMkLst>
        </pc:spChg>
        <pc:spChg chg="add mod ord">
          <ac:chgData name="Weifeng Xu" userId="e7aed605-a3dd-4d5a-a692-a87037af107b" providerId="ADAL" clId="{DC6547A2-CCA0-4341-80AC-B2CD8A282935}" dt="2021-07-26T20:09:41.763" v="2431" actId="14100"/>
          <ac:spMkLst>
            <pc:docMk/>
            <pc:sldMk cId="4271356633" sldId="402"/>
            <ac:spMk id="3" creationId="{D83D2CEF-78D2-4C2F-8280-887AB8CFBC3C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4" creationId="{B85C0286-CDE4-48A9-9DB5-3AABA3B2DD4D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0" creationId="{2105A5E6-9E9B-4708-87A1-AA9AA542E514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1" creationId="{ECD93ED7-9904-49CD-B69C-46429030800A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3" creationId="{A9AC135A-000D-4D2D-B1DB-6FC328FCE672}"/>
          </ac:spMkLst>
        </pc:sp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26" creationId="{F2171D4A-79AA-4952-8C24-73EAA3D38494}"/>
          </ac:picMkLst>
        </pc:picChg>
        <pc:picChg chg="add del">
          <ac:chgData name="Weifeng Xu" userId="e7aed605-a3dd-4d5a-a692-a87037af107b" providerId="ADAL" clId="{DC6547A2-CCA0-4341-80AC-B2CD8A282935}" dt="2021-07-26T20:04:42.064" v="2396"/>
          <ac:picMkLst>
            <pc:docMk/>
            <pc:sldMk cId="4271356633" sldId="402"/>
            <ac:picMk id="1028" creationId="{537C8042-53ED-405C-9359-3E0159BEC134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0" creationId="{50411C6A-69DD-422B-A4E9-446DE94A7F62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2" creationId="{D55B696C-9DF1-4A18-9F21-42D7D43B3683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4" creationId="{9CF3061B-954F-4ABD-B3C9-77BDCDB5E80F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  <pc:spChg chg="mod ord">
          <ac:chgData name="Weifeng Xu" userId="e7aed605-a3dd-4d5a-a692-a87037af107b" providerId="ADAL" clId="{DC6547A2-CCA0-4341-80AC-B2CD8A282935}" dt="2021-07-26T20:37:10.668" v="2843" actId="20577"/>
          <ac:spMkLst>
            <pc:docMk/>
            <pc:sldMk cId="1091736900" sldId="403"/>
            <ac:spMk id="2" creationId="{38EA9859-C557-4E70-9BB3-33411F31B70D}"/>
          </ac:spMkLst>
        </pc:spChg>
        <pc:spChg chg="del mod">
          <ac:chgData name="Weifeng Xu" userId="e7aed605-a3dd-4d5a-a692-a87037af107b" providerId="ADAL" clId="{DC6547A2-CCA0-4341-80AC-B2CD8A282935}" dt="2021-07-26T19:48:57.333" v="2276" actId="7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Weifeng Xu" userId="e7aed605-a3dd-4d5a-a692-a87037af107b" providerId="ADAL" clId="{DC6547A2-CCA0-4341-80AC-B2CD8A282935}" dt="2021-07-26T19:53:20.845" v="2362" actId="207"/>
          <ac:spMkLst>
            <pc:docMk/>
            <pc:sldMk cId="1091736900" sldId="403"/>
            <ac:spMk id="4" creationId="{964C0C1E-4EB2-4D84-9FDC-557BDA690067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6" creationId="{80E4C85C-66BB-494C-BBE9-8D4863380919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7" creationId="{08F9109D-7414-49D5-A1D2-03B4A49EDABA}"/>
          </ac:spMkLst>
        </pc:spChg>
        <pc:picChg chg="mod">
          <ac:chgData name="Weifeng Xu" userId="e7aed605-a3dd-4d5a-a692-a87037af107b" providerId="ADAL" clId="{DC6547A2-CCA0-4341-80AC-B2CD8A282935}" dt="2021-07-26T19:53:28.909" v="2363" actId="1076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  <pc:spChg chg="del mod">
          <ac:chgData name="Weifeng Xu" userId="e7aed605-a3dd-4d5a-a692-a87037af107b" providerId="ADAL" clId="{DC6547A2-CCA0-4341-80AC-B2CD8A282935}" dt="2021-07-26T19:53:49.451" v="2365" actId="700"/>
          <ac:spMkLst>
            <pc:docMk/>
            <pc:sldMk cId="319479736" sldId="404"/>
            <ac:spMk id="2" creationId="{F1ADB8AB-E23E-4E82-89BD-F243BE4A6FE4}"/>
          </ac:spMkLst>
        </pc:spChg>
        <pc:spChg chg="del mod ord">
          <ac:chgData name="Weifeng Xu" userId="e7aed605-a3dd-4d5a-a692-a87037af107b" providerId="ADAL" clId="{DC6547A2-CCA0-4341-80AC-B2CD8A282935}" dt="2021-07-26T19:54:18.297" v="2378" actId="478"/>
          <ac:spMkLst>
            <pc:docMk/>
            <pc:sldMk cId="319479736" sldId="404"/>
            <ac:spMk id="3" creationId="{F455D38D-51D9-4557-A85E-F46965AD9961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6" creationId="{15E9260D-ABD0-44FF-984F-9DE07BB61D64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7" creationId="{0334AB0D-7084-455B-934B-562182051960}"/>
          </ac:spMkLst>
        </pc:spChg>
        <pc:spChg chg="add mod">
          <ac:chgData name="Weifeng Xu" userId="e7aed605-a3dd-4d5a-a692-a87037af107b" providerId="ADAL" clId="{DC6547A2-CCA0-4341-80AC-B2CD8A282935}" dt="2021-07-26T19:54:14.202" v="2377" actId="20577"/>
          <ac:spMkLst>
            <pc:docMk/>
            <pc:sldMk cId="319479736" sldId="404"/>
            <ac:spMk id="8" creationId="{2CB25113-9E95-43C5-BC3B-6A8F00B59593}"/>
          </ac:spMkLst>
        </pc:spChg>
        <pc:picChg chg="mod">
          <ac:chgData name="Weifeng Xu" userId="e7aed605-a3dd-4d5a-a692-a87037af107b" providerId="ADAL" clId="{DC6547A2-CCA0-4341-80AC-B2CD8A282935}" dt="2021-07-26T19:54:05.989" v="2369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  <pc:spChg chg="mod ord">
          <ac:chgData name="Weifeng Xu" userId="e7aed605-a3dd-4d5a-a692-a87037af107b" providerId="ADAL" clId="{DC6547A2-CCA0-4341-80AC-B2CD8A282935}" dt="2021-07-26T20:36:05.013" v="2822" actId="20577"/>
          <ac:spMkLst>
            <pc:docMk/>
            <pc:sldMk cId="3986757257" sldId="405"/>
            <ac:spMk id="2" creationId="{ED8DEED7-D2F2-4B9F-B732-3088041235E8}"/>
          </ac:spMkLst>
        </pc:spChg>
        <pc:spChg chg="del mod ord">
          <ac:chgData name="Weifeng Xu" userId="e7aed605-a3dd-4d5a-a692-a87037af107b" providerId="ADAL" clId="{DC6547A2-CCA0-4341-80AC-B2CD8A282935}" dt="2021-07-26T20:15:27.503" v="2490" actId="478"/>
          <ac:spMkLst>
            <pc:docMk/>
            <pc:sldMk cId="3986757257" sldId="405"/>
            <ac:spMk id="3" creationId="{A34F86E4-B5BC-44DB-AB9B-BE7D3E9D3B35}"/>
          </ac:spMkLst>
        </pc:spChg>
        <pc:spChg chg="del mod">
          <ac:chgData name="Weifeng Xu" userId="e7aed605-a3dd-4d5a-a692-a87037af107b" providerId="ADAL" clId="{DC6547A2-CCA0-4341-80AC-B2CD8A282935}" dt="2021-07-26T20:29:12.711" v="2698"/>
          <ac:spMkLst>
            <pc:docMk/>
            <pc:sldMk cId="3986757257" sldId="405"/>
            <ac:spMk id="8" creationId="{CB1A59F2-C100-4C00-9C3D-867B00766494}"/>
          </ac:spMkLst>
        </pc:spChg>
        <pc:spChg chg="mod">
          <ac:chgData name="Weifeng Xu" userId="e7aed605-a3dd-4d5a-a692-a87037af107b" providerId="ADAL" clId="{DC6547A2-CCA0-4341-80AC-B2CD8A282935}" dt="2021-07-26T20:14:45.837" v="2485" actId="1076"/>
          <ac:spMkLst>
            <pc:docMk/>
            <pc:sldMk cId="3986757257" sldId="405"/>
            <ac:spMk id="9" creationId="{0ABB418A-D788-4AF2-83A8-8EF87E3885D2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Weifeng Xu" userId="e7aed605-a3dd-4d5a-a692-a87037af107b" providerId="ADAL" clId="{DC6547A2-CCA0-4341-80AC-B2CD8A282935}" dt="2021-07-26T20:15:24.782" v="2489"/>
          <ac:spMkLst>
            <pc:docMk/>
            <pc:sldMk cId="3986757257" sldId="405"/>
            <ac:spMk id="11" creationId="{4D820A41-6CAE-42BD-A600-7D3B9D7B44CB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2" creationId="{43FAEDAA-5498-4C2B-8632-0C655FDB5233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4" creationId="{E83FA180-4FEF-4081-AA1E-72A89125FCA8}"/>
          </ac:spMkLst>
        </pc:spChg>
        <pc:spChg chg="add mod">
          <ac:chgData name="Weifeng Xu" userId="e7aed605-a3dd-4d5a-a692-a87037af107b" providerId="ADAL" clId="{DC6547A2-CCA0-4341-80AC-B2CD8A282935}" dt="2021-07-26T20:36:18.078" v="2832" actId="20577"/>
          <ac:spMkLst>
            <pc:docMk/>
            <pc:sldMk cId="3986757257" sldId="405"/>
            <ac:spMk id="15" creationId="{CAEBD117-8D92-421B-8246-C072D990ADDE}"/>
          </ac:spMkLst>
        </pc:spChg>
        <pc:spChg chg="add mod">
          <ac:chgData name="Weifeng Xu" userId="e7aed605-a3dd-4d5a-a692-a87037af107b" providerId="ADAL" clId="{DC6547A2-CCA0-4341-80AC-B2CD8A282935}" dt="2021-07-26T20:36:12.901" v="2830" actId="20577"/>
          <ac:spMkLst>
            <pc:docMk/>
            <pc:sldMk cId="3986757257" sldId="405"/>
            <ac:spMk id="17" creationId="{C2C09B31-2C3D-49DB-8FFC-D6002182B177}"/>
          </ac:spMkLst>
        </pc:spChg>
        <pc:picChg chg="mod">
          <ac:chgData name="Weifeng Xu" userId="e7aed605-a3dd-4d5a-a692-a87037af107b" providerId="ADAL" clId="{DC6547A2-CCA0-4341-80AC-B2CD8A282935}" dt="2021-07-26T20:14:45.837" v="2485" actId="1076"/>
          <ac:picMkLst>
            <pc:docMk/>
            <pc:sldMk cId="3986757257" sldId="405"/>
            <ac:picMk id="5" creationId="{7172F5DF-E6FC-47E2-9AE9-E525F6D31219}"/>
          </ac:picMkLst>
        </pc:picChg>
        <pc:picChg chg="mod">
          <ac:chgData name="Weifeng Xu" userId="e7aed605-a3dd-4d5a-a692-a87037af107b" providerId="ADAL" clId="{DC6547A2-CCA0-4341-80AC-B2CD8A282935}" dt="2021-07-26T20:16:39.020" v="2523" actId="1036"/>
          <ac:picMkLst>
            <pc:docMk/>
            <pc:sldMk cId="3986757257" sldId="405"/>
            <ac:picMk id="7" creationId="{F71DF641-C37F-443A-BACA-93CF11169126}"/>
          </ac:picMkLst>
        </pc:picChg>
        <pc:cxnChg chg="add mod">
          <ac:chgData name="Weifeng Xu" userId="e7aed605-a3dd-4d5a-a692-a87037af107b" providerId="ADAL" clId="{DC6547A2-CCA0-4341-80AC-B2CD8A282935}" dt="2021-07-26T20:30:53.682" v="2746" actId="14100"/>
          <ac:cxnSpMkLst>
            <pc:docMk/>
            <pc:sldMk cId="3986757257" sldId="405"/>
            <ac:cxnSpMk id="13" creationId="{22DAEE8B-8DA1-4AE7-97B4-F9B1B2798999}"/>
          </ac:cxnSpMkLst>
        </pc:cxnChg>
        <pc:cxnChg chg="add mod">
          <ac:chgData name="Weifeng Xu" userId="e7aed605-a3dd-4d5a-a692-a87037af107b" providerId="ADAL" clId="{DC6547A2-CCA0-4341-80AC-B2CD8A282935}" dt="2021-07-26T20:36:12.901" v="2830" actId="20577"/>
          <ac:cxnSpMkLst>
            <pc:docMk/>
            <pc:sldMk cId="3986757257" sldId="405"/>
            <ac:cxnSpMk id="18" creationId="{EB8820C4-6284-427A-8813-A632BDEA2137}"/>
          </ac:cxnSpMkLst>
        </pc:cxnChg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  <pc:spChg chg="mod">
          <ac:chgData name="Weifeng Xu" userId="e7aed605-a3dd-4d5a-a692-a87037af107b" providerId="ADAL" clId="{DC6547A2-CCA0-4341-80AC-B2CD8A282935}" dt="2021-07-26T19:24:47.408" v="195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Weifeng Xu" userId="e7aed605-a3dd-4d5a-a692-a87037af107b" providerId="ADAL" clId="{DC6547A2-CCA0-4341-80AC-B2CD8A282935}" dt="2021-07-26T19:21:13.399" v="1951" actId="6549"/>
          <ac:spMkLst>
            <pc:docMk/>
            <pc:sldMk cId="1199149484" sldId="412"/>
            <ac:spMk id="3" creationId="{6191B312-9C6E-4B03-9F81-39898D710E54}"/>
          </ac:spMkLst>
        </pc:spChg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  <pc:spChg chg="mod">
          <ac:chgData name="Weifeng Xu" userId="e7aed605-a3dd-4d5a-a692-a87037af107b" providerId="ADAL" clId="{DC6547A2-CCA0-4341-80AC-B2CD8A282935}" dt="2021-07-27T02:13:41.823" v="3251" actId="20577"/>
          <ac:spMkLst>
            <pc:docMk/>
            <pc:sldMk cId="496711178" sldId="439"/>
            <ac:spMk id="2" creationId="{8E091AF3-A1FF-415B-9CD1-5D9B90286287}"/>
          </ac:spMkLst>
        </pc:spChg>
        <pc:spChg chg="del mod">
          <ac:chgData name="Weifeng Xu" userId="e7aed605-a3dd-4d5a-a692-a87037af107b" providerId="ADAL" clId="{DC6547A2-CCA0-4341-80AC-B2CD8A282935}" dt="2021-07-27T02:14:54.038" v="3258" actId="478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Weifeng Xu" userId="e7aed605-a3dd-4d5a-a692-a87037af107b" providerId="ADAL" clId="{DC6547A2-CCA0-4341-80AC-B2CD8A282935}" dt="2021-07-26T20:47:24.420" v="2882" actId="207"/>
          <ac:spMkLst>
            <pc:docMk/>
            <pc:sldMk cId="496711178" sldId="439"/>
            <ac:spMk id="9" creationId="{6038B22E-24B2-443A-901D-D918E793A70D}"/>
          </ac:spMkLst>
        </pc:spChg>
        <pc:spChg chg="add mod">
          <ac:chgData name="Weifeng Xu" userId="e7aed605-a3dd-4d5a-a692-a87037af107b" providerId="ADAL" clId="{DC6547A2-CCA0-4341-80AC-B2CD8A282935}" dt="2021-07-26T20:44:48.195" v="2850" actId="20577"/>
          <ac:spMkLst>
            <pc:docMk/>
            <pc:sldMk cId="496711178" sldId="439"/>
            <ac:spMk id="12" creationId="{FAD03C4F-CE08-4F3F-9BFB-B22296B4DC42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4" creationId="{FFDDC0EC-8E04-43B3-9B3A-65040F8553D8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5" creationId="{EFB10CA4-0E2A-4491-B6ED-6A95AA3B8B19}"/>
          </ac:spMkLst>
        </pc:spChg>
        <pc:spChg chg="add del mod">
          <ac:chgData name="Weifeng Xu" userId="e7aed605-a3dd-4d5a-a692-a87037af107b" providerId="ADAL" clId="{DC6547A2-CCA0-4341-80AC-B2CD8A282935}" dt="2021-07-27T02:14:50.383" v="3256" actId="478"/>
          <ac:spMkLst>
            <pc:docMk/>
            <pc:sldMk cId="496711178" sldId="439"/>
            <ac:spMk id="16" creationId="{A888EB17-7859-4CEC-940A-B251E3F40BEE}"/>
          </ac:spMkLst>
        </pc:spChg>
        <pc:spChg chg="add mod">
          <ac:chgData name="Weifeng Xu" userId="e7aed605-a3dd-4d5a-a692-a87037af107b" providerId="ADAL" clId="{DC6547A2-CCA0-4341-80AC-B2CD8A282935}" dt="2021-07-26T20:46:23.867" v="2858" actId="14100"/>
          <ac:spMkLst>
            <pc:docMk/>
            <pc:sldMk cId="496711178" sldId="439"/>
            <ac:spMk id="17" creationId="{DBFE78AB-79AE-4019-AE2C-06C82F4AE655}"/>
          </ac:spMkLst>
        </pc:sp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4" creationId="{141F3DF6-7102-4565-B86A-FBA61B1A3176}"/>
          </ac:picMkLst>
        </pc:picChg>
        <pc:picChg chg="del mod">
          <ac:chgData name="Weifeng Xu" userId="e7aed605-a3dd-4d5a-a692-a87037af107b" providerId="ADAL" clId="{DC6547A2-CCA0-4341-80AC-B2CD8A282935}" dt="2021-07-27T02:14:54.038" v="3258" actId="478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7" creationId="{36A06632-27E2-4282-A23D-D81580E9CB15}"/>
          </ac:picMkLst>
        </pc:picChg>
        <pc:picChg chg="add del mod">
          <ac:chgData name="Weifeng Xu" userId="e7aed605-a3dd-4d5a-a692-a87037af107b" providerId="ADAL" clId="{DC6547A2-CCA0-4341-80AC-B2CD8A282935}" dt="2021-07-26T20:45:57.091" v="2852"/>
          <ac:picMkLst>
            <pc:docMk/>
            <pc:sldMk cId="496711178" sldId="439"/>
            <ac:picMk id="13" creationId="{BA6678D5-DA53-479B-9A03-6CAFCF30B027}"/>
          </ac:picMkLst>
        </pc:picChg>
        <pc:cxnChg chg="del mod">
          <ac:chgData name="Weifeng Xu" userId="e7aed605-a3dd-4d5a-a692-a87037af107b" providerId="ADAL" clId="{DC6547A2-CCA0-4341-80AC-B2CD8A282935}" dt="2021-07-27T02:14:51.688" v="3257" actId="478"/>
          <ac:cxnSpMkLst>
            <pc:docMk/>
            <pc:sldMk cId="496711178" sldId="439"/>
            <ac:cxnSpMk id="10" creationId="{9A54865A-7239-4014-AE02-26967C9B842E}"/>
          </ac:cxnSpMkLst>
        </pc:cxnChg>
        <pc:cxnChg chg="mod">
          <ac:chgData name="Weifeng Xu" userId="e7aed605-a3dd-4d5a-a692-a87037af107b" providerId="ADAL" clId="{DC6547A2-CCA0-4341-80AC-B2CD8A282935}" dt="2021-07-26T20:31:09.763" v="2747" actId="1076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  <pc:spChg chg="mod">
          <ac:chgData name="Weifeng Xu" userId="e7aed605-a3dd-4d5a-a692-a87037af107b" providerId="ADAL" clId="{DC6547A2-CCA0-4341-80AC-B2CD8A282935}" dt="2021-07-26T19:12:05.458" v="1840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11:53.852" v="3193" actId="6549"/>
          <ac:spMkLst>
            <pc:docMk/>
            <pc:sldMk cId="2128166042" sldId="441"/>
            <ac:spMk id="3" creationId="{0E13DF89-5D28-4C71-A52F-C53342DC3B2B}"/>
          </ac:spMkLst>
        </pc:spChg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  <pc:spChg chg="mod">
          <ac:chgData name="Weifeng Xu" userId="e7aed605-a3dd-4d5a-a692-a87037af107b" providerId="ADAL" clId="{DC6547A2-CCA0-4341-80AC-B2CD8A282935}" dt="2021-07-26T14:31:24.739" v="188"/>
          <ac:spMkLst>
            <pc:docMk/>
            <pc:sldMk cId="3186660206" sldId="449"/>
            <ac:spMk id="2" creationId="{2945BB4A-BD20-4C76-8198-17680B86B065}"/>
          </ac:spMkLst>
        </pc:spChg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  <pc:spChg chg="mod or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" creationId="{EA467707-F199-43FA-999F-E54A190B5334}"/>
          </ac:spMkLst>
        </pc:spChg>
        <pc:spChg chg="del">
          <ac:chgData name="Weifeng Xu" userId="e7aed605-a3dd-4d5a-a692-a87037af107b" providerId="ADAL" clId="{DC6547A2-CCA0-4341-80AC-B2CD8A282935}" dt="2021-07-26T14:17:03.266" v="39" actId="700"/>
          <ac:spMkLst>
            <pc:docMk/>
            <pc:sldMk cId="3315308459" sldId="460"/>
            <ac:spMk id="3" creationId="{E26F8EAC-FF4F-4BDC-9498-A2F02B969A8D}"/>
          </ac:spMkLst>
        </pc:spChg>
        <pc:spChg chg="add mod">
          <ac:chgData name="Weifeng Xu" userId="e7aed605-a3dd-4d5a-a692-a87037af107b" providerId="ADAL" clId="{DC6547A2-CCA0-4341-80AC-B2CD8A282935}" dt="2021-07-26T14:20:03.413" v="66" actId="1076"/>
          <ac:spMkLst>
            <pc:docMk/>
            <pc:sldMk cId="3315308459" sldId="460"/>
            <ac:spMk id="8" creationId="{00581BCD-9B36-4BA9-BAB0-F85BF29A6C37}"/>
          </ac:spMkLst>
        </pc:spChg>
        <pc:spChg chg="add del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2" creationId="{4845A0EE-C4C8-4AE1-B3C6-1261368AC036}"/>
          </ac:spMkLst>
        </pc:spChg>
        <pc:spChg chg="add mod">
          <ac:chgData name="Weifeng Xu" userId="e7aed605-a3dd-4d5a-a692-a87037af107b" providerId="ADAL" clId="{DC6547A2-CCA0-4341-80AC-B2CD8A282935}" dt="2021-07-26T14:20:15.717" v="70" actId="1076"/>
          <ac:spMkLst>
            <pc:docMk/>
            <pc:sldMk cId="3315308459" sldId="460"/>
            <ac:spMk id="14" creationId="{989ABEEE-617A-4468-B978-B3E0B81867EC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7" creationId="{2151139A-886F-4B97-8815-729AD3831BBD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9" creationId="{5428AC11-BFDF-42EF-80FF-717BBF909067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1" creationId="{2CC56AF6-38E4-490B-8E2B-1A1037B4EDD4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3" creationId="{2339A6F5-AD6A-4D80-8AD9-6290D13AC49F}"/>
          </ac:spMkLst>
        </pc:spChg>
        <pc:picChg chg="add mod or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5" creationId="{ED64A475-6B5C-42EF-BFEB-14C1F6DB935B}"/>
          </ac:picMkLst>
        </pc:picChg>
        <pc:picChg chg="add mo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7" creationId="{310497D0-CC6F-4E67-BB97-98182912E852}"/>
          </ac:picMkLst>
        </pc:picChg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  <pc:spChg chg="mod">
          <ac:chgData name="Weifeng Xu" userId="e7aed605-a3dd-4d5a-a692-a87037af107b" providerId="ADAL" clId="{DC6547A2-CCA0-4341-80AC-B2CD8A282935}" dt="2021-07-26T18:30:31.405" v="1274" actId="6549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Weifeng Xu" userId="e7aed605-a3dd-4d5a-a692-a87037af107b" providerId="ADAL" clId="{DC6547A2-CCA0-4341-80AC-B2CD8A282935}" dt="2021-07-26T14:39:38.549" v="406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  <pc:spChg chg="del mod ord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2" creationId="{E82F6C45-2F7C-4AA8-B8C5-79B0DCE1E8ED}"/>
          </ac:spMkLst>
        </pc:spChg>
        <pc:spChg chg="del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3" creationId="{AFE3E673-54EC-4564-873D-B6B0899FE1EE}"/>
          </ac:spMkLst>
        </pc:spChg>
        <pc:spChg chg="add mod ord">
          <ac:chgData name="Weifeng Xu" userId="e7aed605-a3dd-4d5a-a692-a87037af107b" providerId="ADAL" clId="{DC6547A2-CCA0-4341-80AC-B2CD8A282935}" dt="2021-07-26T14:31:31.327" v="190" actId="20577"/>
          <ac:spMkLst>
            <pc:docMk/>
            <pc:sldMk cId="2314936893" sldId="462"/>
            <ac:spMk id="4" creationId="{8523C7EE-8741-45FF-812C-E70861E69B34}"/>
          </ac:spMkLst>
        </pc:spChg>
        <pc:picChg chg="add mod">
          <ac:chgData name="Weifeng Xu" userId="e7aed605-a3dd-4d5a-a692-a87037af107b" providerId="ADAL" clId="{DC6547A2-CCA0-4341-80AC-B2CD8A282935}" dt="2021-07-26T14:29:05.638" v="115" actId="1440"/>
          <ac:picMkLst>
            <pc:docMk/>
            <pc:sldMk cId="2314936893" sldId="462"/>
            <ac:picMk id="6" creationId="{82791C41-D1E1-4FF6-AA48-FF848B040CF8}"/>
          </ac:picMkLst>
        </pc:picChg>
        <pc:picChg chg="add mod">
          <ac:chgData name="Weifeng Xu" userId="e7aed605-a3dd-4d5a-a692-a87037af107b" providerId="ADAL" clId="{DC6547A2-CCA0-4341-80AC-B2CD8A282935}" dt="2021-07-26T14:29:29.141" v="126" actId="14100"/>
          <ac:picMkLst>
            <pc:docMk/>
            <pc:sldMk cId="2314936893" sldId="462"/>
            <ac:picMk id="8" creationId="{46C26EAC-E8B7-4C6F-B64A-E4B2C002CDCB}"/>
          </ac:picMkLst>
        </pc:picChg>
        <pc:picChg chg="add mod">
          <ac:chgData name="Weifeng Xu" userId="e7aed605-a3dd-4d5a-a692-a87037af107b" providerId="ADAL" clId="{DC6547A2-CCA0-4341-80AC-B2CD8A282935}" dt="2021-07-26T14:29:33.105" v="128" actId="14100"/>
          <ac:picMkLst>
            <pc:docMk/>
            <pc:sldMk cId="2314936893" sldId="462"/>
            <ac:picMk id="10" creationId="{47F27761-396E-461D-AB29-2FBD9FF498B6}"/>
          </ac:picMkLst>
        </pc:picChg>
        <pc:picChg chg="add mod">
          <ac:chgData name="Weifeng Xu" userId="e7aed605-a3dd-4d5a-a692-a87037af107b" providerId="ADAL" clId="{DC6547A2-CCA0-4341-80AC-B2CD8A282935}" dt="2021-07-26T14:29:39.897" v="131" actId="14100"/>
          <ac:picMkLst>
            <pc:docMk/>
            <pc:sldMk cId="2314936893" sldId="462"/>
            <ac:picMk id="12" creationId="{C34778D8-1720-4E9D-801D-50F7CE3FD3A6}"/>
          </ac:picMkLst>
        </pc:picChg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2" creationId="{1C30504D-B846-4B25-AC64-2A503AF20485}"/>
          </ac:spMkLst>
        </pc:spChg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3" creationId="{105E2ACD-833E-4740-B2F5-B36B76D023A5}"/>
          </ac:spMkLst>
        </pc:spChg>
        <pc:spChg chg="add mod ord">
          <ac:chgData name="Weifeng Xu" userId="e7aed605-a3dd-4d5a-a692-a87037af107b" providerId="ADAL" clId="{DC6547A2-CCA0-4341-80AC-B2CD8A282935}" dt="2021-07-26T18:35:24.223" v="1311" actId="20577"/>
          <ac:spMkLst>
            <pc:docMk/>
            <pc:sldMk cId="4046599052" sldId="463"/>
            <ac:spMk id="4" creationId="{F20597DE-6CB5-420F-A040-50C3AF0A0C52}"/>
          </ac:spMkLst>
        </pc:spChg>
        <pc:spChg chg="add del mod ord">
          <ac:chgData name="Weifeng Xu" userId="e7aed605-a3dd-4d5a-a692-a87037af107b" providerId="ADAL" clId="{DC6547A2-CCA0-4341-80AC-B2CD8A282935}" dt="2021-07-26T15:15:15.016" v="1036" actId="700"/>
          <ac:spMkLst>
            <pc:docMk/>
            <pc:sldMk cId="4046599052" sldId="463"/>
            <ac:spMk id="5" creationId="{1A57854A-0163-41B2-ABA0-3466552D2B58}"/>
          </ac:spMkLst>
        </pc:spChg>
        <pc:spChg chg="add mod ord">
          <ac:chgData name="Weifeng Xu" userId="e7aed605-a3dd-4d5a-a692-a87037af107b" providerId="ADAL" clId="{DC6547A2-CCA0-4341-80AC-B2CD8A282935}" dt="2021-07-26T18:50:19.803" v="1401" actId="6549"/>
          <ac:spMkLst>
            <pc:docMk/>
            <pc:sldMk cId="4046599052" sldId="463"/>
            <ac:spMk id="6" creationId="{209ABD71-2115-4E81-B897-869C119C9837}"/>
          </ac:spMkLst>
        </pc:spChg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  <pc:spChg chg="mod">
          <ac:chgData name="Weifeng Xu" userId="e7aed605-a3dd-4d5a-a692-a87037af107b" providerId="ADAL" clId="{DC6547A2-CCA0-4341-80AC-B2CD8A282935}" dt="2021-07-27T02:46:30.923" v="3356" actId="207"/>
          <ac:spMkLst>
            <pc:docMk/>
            <pc:sldMk cId="1503302510" sldId="464"/>
            <ac:spMk id="2" creationId="{19C3F76A-FA22-4EBB-9B1A-622AAFF0E1A3}"/>
          </ac:spMkLst>
        </pc:spChg>
        <pc:spChg chg="mod">
          <ac:chgData name="Weifeng Xu" userId="e7aed605-a3dd-4d5a-a692-a87037af107b" providerId="ADAL" clId="{DC6547A2-CCA0-4341-80AC-B2CD8A282935}" dt="2021-07-26T20:27:44.920" v="2693" actId="20577"/>
          <ac:spMkLst>
            <pc:docMk/>
            <pc:sldMk cId="1503302510" sldId="464"/>
            <ac:spMk id="3" creationId="{C693C119-D458-4CAB-BAAB-73AC0149CD6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2" creationId="{F0266E5B-6BDF-4159-9EE6-7A815217D7C9}"/>
          </ac:spMkLst>
        </pc:spChg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3" creationId="{6D0200C9-222E-4111-986C-8E3B4E197C98}"/>
          </ac:spMkLst>
        </pc:spChg>
        <pc:spChg chg="add mod ord">
          <ac:chgData name="Weifeng Xu" userId="e7aed605-a3dd-4d5a-a692-a87037af107b" providerId="ADAL" clId="{DC6547A2-CCA0-4341-80AC-B2CD8A282935}" dt="2021-07-26T15:11:40.180" v="1028" actId="20577"/>
          <ac:spMkLst>
            <pc:docMk/>
            <pc:sldMk cId="22385847" sldId="465"/>
            <ac:spMk id="4" creationId="{F67682DE-E016-457B-88C7-13A9090B43B3}"/>
          </ac:spMkLst>
        </pc:spChg>
        <pc:spChg chg="add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5" creationId="{697705D3-E4C8-4A8C-83C3-50B9D35C7CCA}"/>
          </ac:spMkLst>
        </pc:spChg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  <pc:spChg chg="mod ord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2" creationId="{6BB6812B-C56B-482E-830D-56ADDF35ED67}"/>
          </ac:spMkLst>
        </pc:spChg>
        <pc:spChg chg="del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3" creationId="{60EC8325-BF6C-496C-8FBD-361AF0292B5B}"/>
          </ac:spMkLst>
        </pc:spChg>
        <pc:spChg chg="add mod">
          <ac:chgData name="Weifeng Xu" userId="e7aed605-a3dd-4d5a-a692-a87037af107b" providerId="ADAL" clId="{DC6547A2-CCA0-4341-80AC-B2CD8A282935}" dt="2021-07-26T20:56:13.740" v="2906" actId="20577"/>
          <ac:spMkLst>
            <pc:docMk/>
            <pc:sldMk cId="1108814938" sldId="467"/>
            <ac:spMk id="5" creationId="{E74BC0D9-4CF6-4EE9-9E12-47A071E542E5}"/>
          </ac:spMkLst>
        </pc:spChg>
        <pc:spChg chg="add del mod">
          <ac:chgData name="Weifeng Xu" userId="e7aed605-a3dd-4d5a-a692-a87037af107b" providerId="ADAL" clId="{DC6547A2-CCA0-4341-80AC-B2CD8A282935}" dt="2021-07-27T02:15:07.446" v="3259" actId="478"/>
          <ac:spMkLst>
            <pc:docMk/>
            <pc:sldMk cId="1108814938" sldId="467"/>
            <ac:spMk id="6" creationId="{E43E9854-7A08-4CB4-BAE1-710B5DC0DE5D}"/>
          </ac:spMkLst>
        </pc:spChg>
        <pc:spChg chg="add mod">
          <ac:chgData name="Weifeng Xu" userId="e7aed605-a3dd-4d5a-a692-a87037af107b" providerId="ADAL" clId="{DC6547A2-CCA0-4341-80AC-B2CD8A282935}" dt="2021-07-26T20:56:00.121" v="2886"/>
          <ac:spMkLst>
            <pc:docMk/>
            <pc:sldMk cId="1108814938" sldId="467"/>
            <ac:spMk id="7" creationId="{AC064693-170D-4C45-BB64-837C4C804CC2}"/>
          </ac:spMkLst>
        </pc:spChg>
        <pc:spChg chg="add mod">
          <ac:chgData name="Weifeng Xu" userId="e7aed605-a3dd-4d5a-a692-a87037af107b" providerId="ADAL" clId="{DC6547A2-CCA0-4341-80AC-B2CD8A282935}" dt="2021-07-26T20:56:59.455" v="2911" actId="208"/>
          <ac:spMkLst>
            <pc:docMk/>
            <pc:sldMk cId="1108814938" sldId="467"/>
            <ac:spMk id="8" creationId="{822A854F-1913-490D-8AD7-1EBAEE79E09D}"/>
          </ac:spMkLst>
        </pc:spChg>
        <pc:spChg chg="add mod">
          <ac:chgData name="Weifeng Xu" userId="e7aed605-a3dd-4d5a-a692-a87037af107b" providerId="ADAL" clId="{DC6547A2-CCA0-4341-80AC-B2CD8A282935}" dt="2021-07-26T21:00:01.467" v="2976" actId="1076"/>
          <ac:spMkLst>
            <pc:docMk/>
            <pc:sldMk cId="1108814938" sldId="467"/>
            <ac:spMk id="14" creationId="{E79FCCE1-E1EB-4E36-90B6-A68B3D2D02F7}"/>
          </ac:spMkLst>
        </pc:spChg>
        <pc:picChg chg="add mod">
          <ac:chgData name="Weifeng Xu" userId="e7aed605-a3dd-4d5a-a692-a87037af107b" providerId="ADAL" clId="{DC6547A2-CCA0-4341-80AC-B2CD8A282935}" dt="2021-07-26T20:56:00.121" v="2886"/>
          <ac:picMkLst>
            <pc:docMk/>
            <pc:sldMk cId="1108814938" sldId="467"/>
            <ac:picMk id="4" creationId="{A0746832-3177-4A29-871B-A639415D46D5}"/>
          </ac:picMkLst>
        </pc:picChg>
        <pc:cxnChg chg="add mod">
          <ac:chgData name="Weifeng Xu" userId="e7aed605-a3dd-4d5a-a692-a87037af107b" providerId="ADAL" clId="{DC6547A2-CCA0-4341-80AC-B2CD8A282935}" dt="2021-07-26T20:57:36.129" v="2917" actId="208"/>
          <ac:cxnSpMkLst>
            <pc:docMk/>
            <pc:sldMk cId="1108814938" sldId="467"/>
            <ac:cxnSpMk id="9" creationId="{B66A4087-CA54-4087-AE93-14E59CE91D78}"/>
          </ac:cxnSpMkLst>
        </pc:cxnChg>
        <pc:cxnChg chg="add mod">
          <ac:chgData name="Weifeng Xu" userId="e7aed605-a3dd-4d5a-a692-a87037af107b" providerId="ADAL" clId="{DC6547A2-CCA0-4341-80AC-B2CD8A282935}" dt="2021-07-26T21:04:57.037" v="2979" actId="14100"/>
          <ac:cxnSpMkLst>
            <pc:docMk/>
            <pc:sldMk cId="1108814938" sldId="467"/>
            <ac:cxnSpMk id="15" creationId="{DDB0C0A4-840C-46AE-A4E6-940821FF4BAB}"/>
          </ac:cxnSpMkLst>
        </pc:cxnChg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  <pc:spChg chg="mod ord">
          <ac:chgData name="Weifeng Xu" userId="e7aed605-a3dd-4d5a-a692-a87037af107b" providerId="ADAL" clId="{DC6547A2-CCA0-4341-80AC-B2CD8A282935}" dt="2021-07-27T02:49:27.796" v="3364" actId="20577"/>
          <ac:spMkLst>
            <pc:docMk/>
            <pc:sldMk cId="1298092117" sldId="468"/>
            <ac:spMk id="2" creationId="{3F23BD51-FF9C-4109-A096-C9BE7C04C3A0}"/>
          </ac:spMkLst>
        </pc:spChg>
        <pc:spChg chg="del">
          <ac:chgData name="Weifeng Xu" userId="e7aed605-a3dd-4d5a-a692-a87037af107b" providerId="ADAL" clId="{DC6547A2-CCA0-4341-80AC-B2CD8A282935}" dt="2021-07-26T21:16:09.927" v="3019" actId="700"/>
          <ac:spMkLst>
            <pc:docMk/>
            <pc:sldMk cId="1298092117" sldId="468"/>
            <ac:spMk id="3" creationId="{67954830-2E75-4544-9C85-E12BAF8101CC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5" creationId="{3177DD1B-5622-4E8B-B4EA-A80F77F811E6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6" creationId="{9DE2A7EF-5A1E-47C1-B890-79AB951A1B11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7" creationId="{4EF84969-0D95-4C6B-AF9B-07BB1403EC44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8" creationId="{15104BDE-B876-443F-8D9E-ED96ACA6AF6E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9" creationId="{719F34E0-6068-4DB2-B01A-BA9AAC6C49AE}"/>
          </ac:spMkLst>
        </pc:spChg>
        <pc:spChg chg="add del mod">
          <ac:chgData name="Weifeng Xu" userId="e7aed605-a3dd-4d5a-a692-a87037af107b" providerId="ADAL" clId="{DC6547A2-CCA0-4341-80AC-B2CD8A282935}" dt="2021-07-26T21:16:37.258" v="3022" actId="478"/>
          <ac:spMkLst>
            <pc:docMk/>
            <pc:sldMk cId="1298092117" sldId="468"/>
            <ac:spMk id="10" creationId="{F306FF1F-BB02-4F2E-AB32-630C1CC37556}"/>
          </ac:spMkLst>
        </pc:spChg>
        <pc:spChg chg="add del mod">
          <ac:chgData name="Weifeng Xu" userId="e7aed605-a3dd-4d5a-a692-a87037af107b" providerId="ADAL" clId="{DC6547A2-CCA0-4341-80AC-B2CD8A282935}" dt="2021-07-26T21:16:34.018" v="3021" actId="478"/>
          <ac:spMkLst>
            <pc:docMk/>
            <pc:sldMk cId="1298092117" sldId="468"/>
            <ac:spMk id="11" creationId="{1E653403-900F-4367-A880-DB925AC9AC80}"/>
          </ac:spMkLst>
        </pc:spChg>
        <pc:spChg chg="add del mod">
          <ac:chgData name="Weifeng Xu" userId="e7aed605-a3dd-4d5a-a692-a87037af107b" providerId="ADAL" clId="{DC6547A2-CCA0-4341-80AC-B2CD8A282935}" dt="2021-07-27T02:05:38.698" v="3060" actId="478"/>
          <ac:spMkLst>
            <pc:docMk/>
            <pc:sldMk cId="1298092117" sldId="468"/>
            <ac:spMk id="11" creationId="{E1D89197-1004-4E90-8EE1-EC2E0F4F97DD}"/>
          </ac:spMkLst>
        </pc:spChg>
        <pc:spChg chg="add del mod">
          <ac:chgData name="Weifeng Xu" userId="e7aed605-a3dd-4d5a-a692-a87037af107b" providerId="ADAL" clId="{DC6547A2-CCA0-4341-80AC-B2CD8A282935}" dt="2021-07-27T02:06:02.546" v="3065" actId="478"/>
          <ac:spMkLst>
            <pc:docMk/>
            <pc:sldMk cId="1298092117" sldId="468"/>
            <ac:spMk id="13" creationId="{A31D4CE3-EC8C-4E80-8444-82C33A49AC30}"/>
          </ac:spMkLst>
        </pc:spChg>
        <pc:spChg chg="add mod">
          <ac:chgData name="Weifeng Xu" userId="e7aed605-a3dd-4d5a-a692-a87037af107b" providerId="ADAL" clId="{DC6547A2-CCA0-4341-80AC-B2CD8A282935}" dt="2021-07-27T02:07:43.883" v="3082" actId="1076"/>
          <ac:spMkLst>
            <pc:docMk/>
            <pc:sldMk cId="1298092117" sldId="468"/>
            <ac:spMk id="15" creationId="{394703BB-F7C6-46BD-BD1D-0E63054B5263}"/>
          </ac:spMkLst>
        </pc:spChg>
        <pc:picChg chg="add mod">
          <ac:chgData name="Weifeng Xu" userId="e7aed605-a3dd-4d5a-a692-a87037af107b" providerId="ADAL" clId="{DC6547A2-CCA0-4341-80AC-B2CD8A282935}" dt="2021-07-27T02:03:21.300" v="3047" actId="1036"/>
          <ac:picMkLst>
            <pc:docMk/>
            <pc:sldMk cId="1298092117" sldId="468"/>
            <ac:picMk id="4" creationId="{D3EC8AF7-C692-47C6-B2FE-29C409450C3B}"/>
          </ac:picMkLst>
        </pc:picChg>
        <pc:cxnChg chg="add mod">
          <ac:chgData name="Weifeng Xu" userId="e7aed605-a3dd-4d5a-a692-a87037af107b" providerId="ADAL" clId="{DC6547A2-CCA0-4341-80AC-B2CD8A282935}" dt="2021-07-27T02:07:46.940" v="3083" actId="14100"/>
          <ac:cxnSpMkLst>
            <pc:docMk/>
            <pc:sldMk cId="1298092117" sldId="468"/>
            <ac:cxnSpMk id="12" creationId="{61E75C3F-FB97-4E50-A713-0CFCC39CC59C}"/>
          </ac:cxnSpMkLst>
        </pc:cxnChg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  <pc:spChg chg="mod">
          <ac:chgData name="Weifeng Xu" userId="e7aed605-a3dd-4d5a-a692-a87037af107b" providerId="ADAL" clId="{DC6547A2-CCA0-4341-80AC-B2CD8A282935}" dt="2021-07-26T19:37:55.670" v="2138" actId="20577"/>
          <ac:spMkLst>
            <pc:docMk/>
            <pc:sldMk cId="799974314" sldId="469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56:17.059" v="3433" actId="6549"/>
          <ac:spMkLst>
            <pc:docMk/>
            <pc:sldMk cId="799974314" sldId="469"/>
            <ac:spMk id="3" creationId="{0E13DF89-5D28-4C71-A52F-C53342DC3B2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  <pc:spChg chg="del">
          <ac:chgData name="Weifeng Xu" userId="e7aed605-a3dd-4d5a-a692-a87037af107b" providerId="ADAL" clId="{DC6547A2-CCA0-4341-80AC-B2CD8A282935}" dt="2021-07-26T20:57:52.117" v="2919" actId="700"/>
          <ac:spMkLst>
            <pc:docMk/>
            <pc:sldMk cId="1516792557" sldId="470"/>
            <ac:spMk id="2" creationId="{693CA61F-70CB-4069-9D46-1AE3D425F58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4" creationId="{B4E8EBFE-DE16-4671-90B9-432CA262DD4D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5" creationId="{066038A2-524F-46E6-A65C-47C4B0C7ADA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6" creationId="{9BE73623-575B-4098-82AE-FE69A5F72985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7" creationId="{F1FC972F-E3B4-4FE3-9F9B-DE21F957540F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8" creationId="{0AD13A52-00A5-4144-849D-5EBAA3837CE0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9" creationId="{91A47D58-4CAE-4DF2-A772-A4DB3C912145}"/>
          </ac:spMkLst>
        </pc:spChg>
        <pc:spChg chg="add mod">
          <ac:chgData name="Weifeng Xu" userId="e7aed605-a3dd-4d5a-a692-a87037af107b" providerId="ADAL" clId="{DC6547A2-CCA0-4341-80AC-B2CD8A282935}" dt="2021-07-26T21:14:50.325" v="3013" actId="6549"/>
          <ac:spMkLst>
            <pc:docMk/>
            <pc:sldMk cId="1516792557" sldId="470"/>
            <ac:spMk id="11" creationId="{BF1385FF-D8AE-403D-93BD-7E9A7C6FEE0F}"/>
          </ac:spMkLst>
        </pc:spChg>
        <pc:picChg chg="add mod">
          <ac:chgData name="Weifeng Xu" userId="e7aed605-a3dd-4d5a-a692-a87037af107b" providerId="ADAL" clId="{DC6547A2-CCA0-4341-80AC-B2CD8A282935}" dt="2021-07-26T21:12:30.473" v="2982" actId="1076"/>
          <ac:picMkLst>
            <pc:docMk/>
            <pc:sldMk cId="1516792557" sldId="470"/>
            <ac:picMk id="3" creationId="{39DCA148-79F8-4EC2-BEBF-24092D16F278}"/>
          </ac:picMkLst>
        </pc:picChg>
        <pc:cxnChg chg="add del">
          <ac:chgData name="Weifeng Xu" userId="e7aed605-a3dd-4d5a-a692-a87037af107b" providerId="ADAL" clId="{DC6547A2-CCA0-4341-80AC-B2CD8A282935}" dt="2021-07-26T21:13:05.480" v="2988" actId="11529"/>
          <ac:cxnSpMkLst>
            <pc:docMk/>
            <pc:sldMk cId="1516792557" sldId="470"/>
            <ac:cxnSpMk id="13" creationId="{3A928BB2-6713-4719-8C5B-F48AE2A8E27F}"/>
          </ac:cxnSpMkLst>
        </pc:cxnChg>
        <pc:cxnChg chg="add mod">
          <ac:chgData name="Weifeng Xu" userId="e7aed605-a3dd-4d5a-a692-a87037af107b" providerId="ADAL" clId="{DC6547A2-CCA0-4341-80AC-B2CD8A282935}" dt="2021-07-27T02:07:07.622" v="3080" actId="14100"/>
          <ac:cxnSpMkLst>
            <pc:docMk/>
            <pc:sldMk cId="1516792557" sldId="470"/>
            <ac:cxnSpMk id="14" creationId="{FB58DED7-078D-4BF2-A1AC-AAAA34178690}"/>
          </ac:cxnSpMkLst>
        </pc:cxnChg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  <pc:spChg chg="mod">
          <ac:chgData name="Weifeng Xu" userId="e7aed605-a3dd-4d5a-a692-a87037af107b" providerId="ADAL" clId="{DC6547A2-CCA0-4341-80AC-B2CD8A282935}" dt="2021-07-26T20:13:25.466" v="2476" actId="20577"/>
          <ac:spMkLst>
            <pc:docMk/>
            <pc:sldMk cId="1711027781" sldId="470"/>
            <ac:spMk id="2" creationId="{38EA9859-C557-4E70-9BB3-33411F31B70D}"/>
          </ac:spMkLst>
        </pc:spChg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  <pc:spChg chg="add del mod or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2" creationId="{898D79F4-7288-41D2-B353-9E50DE5FCE80}"/>
          </ac:spMkLst>
        </pc:spChg>
        <pc:spChg chg="add del mo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3" creationId="{06BCE194-CCBC-471F-8336-A8A0D2A4513E}"/>
          </ac:spMkLst>
        </pc:spChg>
        <pc:spChg chg="add mod ord">
          <ac:chgData name="Weifeng Xu" userId="e7aed605-a3dd-4d5a-a692-a87037af107b" providerId="ADAL" clId="{DC6547A2-CCA0-4341-80AC-B2CD8A282935}" dt="2021-07-27T02:50:48.761" v="3376" actId="20577"/>
          <ac:spMkLst>
            <pc:docMk/>
            <pc:sldMk cId="1640694331" sldId="472"/>
            <ac:spMk id="4" creationId="{77B1C845-76D3-430F-8315-7DFB89546B83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6" creationId="{60119DDC-3CE1-458C-9A01-916A98BB611E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7" creationId="{6ADD5AD2-F3F7-466C-A9F2-414207EA8FCF}"/>
          </ac:spMkLst>
        </pc:spChg>
        <pc:spChg chg="add del mod">
          <ac:chgData name="Weifeng Xu" userId="e7aed605-a3dd-4d5a-a692-a87037af107b" providerId="ADAL" clId="{DC6547A2-CCA0-4341-80AC-B2CD8A282935}" dt="2021-07-27T02:52:14.506" v="3383" actId="22"/>
          <ac:spMkLst>
            <pc:docMk/>
            <pc:sldMk cId="1640694331" sldId="472"/>
            <ac:spMk id="9" creationId="{29AB544E-F03C-48C9-9DCB-3352C21262A1}"/>
          </ac:spMkLst>
        </pc:spChg>
        <pc:spChg chg="add mod">
          <ac:chgData name="Weifeng Xu" userId="e7aed605-a3dd-4d5a-a692-a87037af107b" providerId="ADAL" clId="{DC6547A2-CCA0-4341-80AC-B2CD8A282935}" dt="2021-07-27T02:53:17.558" v="3429" actId="20577"/>
          <ac:spMkLst>
            <pc:docMk/>
            <pc:sldMk cId="1640694331" sldId="472"/>
            <ac:spMk id="11" creationId="{FDD0B2B6-1203-45BF-A120-C5E2552381F3}"/>
          </ac:spMkLst>
        </pc:spChg>
        <pc:picChg chg="add mod">
          <ac:chgData name="Weifeng Xu" userId="e7aed605-a3dd-4d5a-a692-a87037af107b" providerId="ADAL" clId="{DC6547A2-CCA0-4341-80AC-B2CD8A282935}" dt="2021-07-27T02:52:24.020" v="3384" actId="1076"/>
          <ac:picMkLst>
            <pc:docMk/>
            <pc:sldMk cId="1640694331" sldId="472"/>
            <ac:picMk id="5" creationId="{6372CE26-7C09-41FF-B8D2-C4CD4ABC93A5}"/>
          </ac:picMkLst>
        </pc:picChg>
        <pc:cxnChg chg="add mod">
          <ac:chgData name="Weifeng Xu" userId="e7aed605-a3dd-4d5a-a692-a87037af107b" providerId="ADAL" clId="{DC6547A2-CCA0-4341-80AC-B2CD8A282935}" dt="2021-07-27T02:53:34.329" v="3432" actId="14100"/>
          <ac:cxnSpMkLst>
            <pc:docMk/>
            <pc:sldMk cId="1640694331" sldId="472"/>
            <ac:cxnSpMk id="12" creationId="{F5EF0BBE-CBE1-4CA8-A4D8-500CF6A8BDF9}"/>
          </ac:cxnSpMkLst>
        </pc:cxnChg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  <pc:spChg chg="mod">
          <ac:chgData name="Weifeng Xu" userId="e7aed605-a3dd-4d5a-a692-a87037af107b" providerId="ADAL" clId="{DC6547A2-CCA0-4341-80AC-B2CD8A282935}" dt="2021-07-27T02:46:22.721" v="3355" actId="207"/>
          <ac:spMkLst>
            <pc:docMk/>
            <pc:sldMk cId="305400652" sldId="473"/>
            <ac:spMk id="2" creationId="{8E091AF3-A1FF-415B-9CD1-5D9B90286287}"/>
          </ac:spMkLst>
        </pc:spChg>
        <pc:spChg chg="del">
          <ac:chgData name="Weifeng Xu" userId="e7aed605-a3dd-4d5a-a692-a87037af107b" providerId="ADAL" clId="{DC6547A2-CCA0-4341-80AC-B2CD8A282935}" dt="2021-07-27T02:18:31.450" v="3303" actId="478"/>
          <ac:spMkLst>
            <pc:docMk/>
            <pc:sldMk cId="305400652" sldId="473"/>
            <ac:spMk id="9" creationId="{6038B22E-24B2-443A-901D-D918E793A70D}"/>
          </ac:spMkLst>
        </pc:spChg>
        <pc:spChg chg="mod">
          <ac:chgData name="Weifeng Xu" userId="e7aed605-a3dd-4d5a-a692-a87037af107b" providerId="ADAL" clId="{DC6547A2-CCA0-4341-80AC-B2CD8A282935}" dt="2021-07-27T02:19:55.456" v="3354" actId="20577"/>
          <ac:spMkLst>
            <pc:docMk/>
            <pc:sldMk cId="305400652" sldId="473"/>
            <ac:spMk id="12" creationId="{FAD03C4F-CE08-4F3F-9BFB-B22296B4DC42}"/>
          </ac:spMkLst>
        </pc:spChg>
        <pc:spChg chg="del">
          <ac:chgData name="Weifeng Xu" userId="e7aed605-a3dd-4d5a-a692-a87037af107b" providerId="ADAL" clId="{DC6547A2-CCA0-4341-80AC-B2CD8A282935}" dt="2021-07-27T02:18:29.578" v="3302" actId="478"/>
          <ac:spMkLst>
            <pc:docMk/>
            <pc:sldMk cId="305400652" sldId="473"/>
            <ac:spMk id="17" creationId="{DBFE78AB-79AE-4019-AE2C-06C82F4AE655}"/>
          </ac:spMkLst>
        </pc:spChg>
        <pc:picChg chg="del">
          <ac:chgData name="Weifeng Xu" userId="e7aed605-a3dd-4d5a-a692-a87037af107b" providerId="ADAL" clId="{DC6547A2-CCA0-4341-80AC-B2CD8A282935}" dt="2021-07-27T02:18:31.450" v="3303" actId="478"/>
          <ac:picMkLst>
            <pc:docMk/>
            <pc:sldMk cId="305400652" sldId="473"/>
            <ac:picMk id="7" creationId="{36A06632-27E2-4282-A23D-D81580E9CB15}"/>
          </ac:picMkLst>
        </pc:picChg>
        <pc:cxnChg chg="del">
          <ac:chgData name="Weifeng Xu" userId="e7aed605-a3dd-4d5a-a692-a87037af107b" providerId="ADAL" clId="{DC6547A2-CCA0-4341-80AC-B2CD8A282935}" dt="2021-07-27T02:18:28.362" v="3301" actId="478"/>
          <ac:cxnSpMkLst>
            <pc:docMk/>
            <pc:sldMk cId="305400652" sldId="473"/>
            <ac:cxnSpMk id="11" creationId="{ABC9AD75-8DBE-4E56-9286-BABF32885010}"/>
          </ac:cxnSpMkLst>
        </pc:cxnChg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  <pc:spChg chg="add del mod or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2" creationId="{927F1003-2636-4230-970D-3145120224AB}"/>
          </ac:spMkLst>
        </pc:spChg>
        <pc:spChg chg="add del mo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3" creationId="{3D06CED2-7FD7-4451-8B63-24BD63D46C42}"/>
          </ac:spMkLst>
        </pc:spChg>
        <pc:spChg chg="add mod ord">
          <ac:chgData name="Weifeng Xu" userId="e7aed605-a3dd-4d5a-a692-a87037af107b" providerId="ADAL" clId="{DC6547A2-CCA0-4341-80AC-B2CD8A282935}" dt="2021-07-27T02:18:08.602" v="3298" actId="20577"/>
          <ac:spMkLst>
            <pc:docMk/>
            <pc:sldMk cId="350802218" sldId="474"/>
            <ac:spMk id="4" creationId="{E0150E87-8CE1-440F-B845-5F8DD7398E39}"/>
          </ac:spMkLst>
        </pc:spChg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4056CA02-7D56-07FE-5B78-1C3419CDBD2B}" dt="2021-07-07T21:12:20.283" v="0" actId="20577"/>
          <ac:spMkLst>
            <pc:docMk/>
            <pc:sldMk cId="496711178" sldId="439"/>
            <ac:spMk id="5" creationId="{8549C601-DDED-47FC-9A2C-F0110F21430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7CB4B8-5827-42AA-A68B-F8A84847AA9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10CE0F-02E4-46F9-B607-96BA68F00CB7}">
      <dgm:prSet/>
      <dgm:spPr/>
      <dgm:t>
        <a:bodyPr/>
        <a:lstStyle/>
        <a:p>
          <a:pPr>
            <a:defRPr b="1"/>
          </a:pPr>
          <a:r>
            <a:rPr lang="en-US"/>
            <a:t>Assuming that suspect has saved location data in the phone</a:t>
          </a:r>
        </a:p>
      </dgm:t>
    </dgm:pt>
    <dgm:pt modelId="{629B585D-AC74-44F1-A6A1-2D85BD85CCC5}" type="parTrans" cxnId="{5934224C-8019-43CA-BDC8-5F12C14A4D97}">
      <dgm:prSet/>
      <dgm:spPr/>
      <dgm:t>
        <a:bodyPr/>
        <a:lstStyle/>
        <a:p>
          <a:endParaRPr lang="en-US"/>
        </a:p>
      </dgm:t>
    </dgm:pt>
    <dgm:pt modelId="{8064749D-6911-4081-8357-B94EE84C940A}" type="sibTrans" cxnId="{5934224C-8019-43CA-BDC8-5F12C14A4D97}">
      <dgm:prSet/>
      <dgm:spPr/>
      <dgm:t>
        <a:bodyPr/>
        <a:lstStyle/>
        <a:p>
          <a:endParaRPr lang="en-US"/>
        </a:p>
      </dgm:t>
    </dgm:pt>
    <dgm:pt modelId="{5C0D70EC-3716-4A6B-8776-760F3681515E}">
      <dgm:prSet/>
      <dgm:spPr/>
      <dgm:t>
        <a:bodyPr/>
        <a:lstStyle/>
        <a:p>
          <a:pPr>
            <a:defRPr b="1"/>
          </a:pPr>
          <a:r>
            <a:rPr lang="en-US"/>
            <a:t>What is location data?</a:t>
          </a:r>
        </a:p>
      </dgm:t>
    </dgm:pt>
    <dgm:pt modelId="{C0774B11-5C6D-46C1-9147-ABF441D5046B}" type="parTrans" cxnId="{258588B3-85A2-4D13-8885-77E02D56090F}">
      <dgm:prSet/>
      <dgm:spPr/>
      <dgm:t>
        <a:bodyPr/>
        <a:lstStyle/>
        <a:p>
          <a:endParaRPr lang="en-US"/>
        </a:p>
      </dgm:t>
    </dgm:pt>
    <dgm:pt modelId="{98596AF2-EBC0-49A3-87E0-BC6447A0CCCC}" type="sibTrans" cxnId="{258588B3-85A2-4D13-8885-77E02D56090F}">
      <dgm:prSet/>
      <dgm:spPr/>
      <dgm:t>
        <a:bodyPr/>
        <a:lstStyle/>
        <a:p>
          <a:endParaRPr lang="en-US"/>
        </a:p>
      </dgm:t>
    </dgm:pt>
    <dgm:pt modelId="{BC18493B-3BB2-4980-B5ED-CDB49A0E2950}">
      <dgm:prSet/>
      <dgm:spPr/>
      <dgm:t>
        <a:bodyPr/>
        <a:lstStyle/>
        <a:p>
          <a:r>
            <a:rPr lang="en-US"/>
            <a:t>It is information collected by a network or service about where the user's phone or other device is or was located – for example, tracing the </a:t>
          </a:r>
          <a:r>
            <a:rPr lang="en-US" b="1"/>
            <a:t>location</a:t>
          </a:r>
          <a:r>
            <a:rPr lang="en-US"/>
            <a:t> of a mobile phone from </a:t>
          </a:r>
          <a:r>
            <a:rPr lang="en-US" b="1"/>
            <a:t>data</a:t>
          </a:r>
          <a:r>
            <a:rPr lang="en-US"/>
            <a:t> collected by base stations on a mobile phone network.</a:t>
          </a:r>
        </a:p>
      </dgm:t>
    </dgm:pt>
    <dgm:pt modelId="{1F8F9EE5-03FE-4E77-B4E4-2AE3C59F08F3}" type="parTrans" cxnId="{8AB6FEDB-1478-487C-AF86-C374A24F3ABC}">
      <dgm:prSet/>
      <dgm:spPr/>
      <dgm:t>
        <a:bodyPr/>
        <a:lstStyle/>
        <a:p>
          <a:endParaRPr lang="en-US"/>
        </a:p>
      </dgm:t>
    </dgm:pt>
    <dgm:pt modelId="{AB8604DB-00B6-4AE8-B3D7-A2E8BF850653}" type="sibTrans" cxnId="{8AB6FEDB-1478-487C-AF86-C374A24F3ABC}">
      <dgm:prSet/>
      <dgm:spPr/>
      <dgm:t>
        <a:bodyPr/>
        <a:lstStyle/>
        <a:p>
          <a:endParaRPr lang="en-US"/>
        </a:p>
      </dgm:t>
    </dgm:pt>
    <dgm:pt modelId="{46326F5D-06C7-4CF5-816C-5F42A0B8B263}">
      <dgm:prSet/>
      <dgm:spPr/>
      <dgm:t>
        <a:bodyPr/>
        <a:lstStyle/>
        <a:p>
          <a:r>
            <a:rPr lang="en-US"/>
            <a:t>Location data usually gets stored in database but sometimes in files too</a:t>
          </a:r>
        </a:p>
      </dgm:t>
    </dgm:pt>
    <dgm:pt modelId="{04DC582E-C164-48CA-AAFE-2A09D707C052}" type="parTrans" cxnId="{C2A8C548-B835-44E0-97F2-E19898DC163A}">
      <dgm:prSet/>
      <dgm:spPr/>
      <dgm:t>
        <a:bodyPr/>
        <a:lstStyle/>
        <a:p>
          <a:endParaRPr lang="en-US"/>
        </a:p>
      </dgm:t>
    </dgm:pt>
    <dgm:pt modelId="{6EEB5625-D578-4602-9679-5EB27D7DBB1D}" type="sibTrans" cxnId="{C2A8C548-B835-44E0-97F2-E19898DC163A}">
      <dgm:prSet/>
      <dgm:spPr/>
      <dgm:t>
        <a:bodyPr/>
        <a:lstStyle/>
        <a:p>
          <a:endParaRPr lang="en-US"/>
        </a:p>
      </dgm:t>
    </dgm:pt>
    <dgm:pt modelId="{516427D3-4DA7-489F-9415-54F41FD091A2}">
      <dgm:prSet/>
      <dgm:spPr/>
      <dgm:t>
        <a:bodyPr/>
        <a:lstStyle/>
        <a:p>
          <a:pPr>
            <a:defRPr b="1"/>
          </a:pPr>
          <a:r>
            <a:rPr lang="en-US"/>
            <a:t>Location evidence includes</a:t>
          </a:r>
        </a:p>
      </dgm:t>
    </dgm:pt>
    <dgm:pt modelId="{89EA3E89-F149-479A-AF5E-7ED20541BF46}" type="parTrans" cxnId="{969B3191-BCE6-4EFF-9D4F-2D895FC0A3FE}">
      <dgm:prSet/>
      <dgm:spPr/>
      <dgm:t>
        <a:bodyPr/>
        <a:lstStyle/>
        <a:p>
          <a:endParaRPr lang="en-US"/>
        </a:p>
      </dgm:t>
    </dgm:pt>
    <dgm:pt modelId="{7046B080-8420-49C2-94CA-007D27ABA5B7}" type="sibTrans" cxnId="{969B3191-BCE6-4EFF-9D4F-2D895FC0A3FE}">
      <dgm:prSet/>
      <dgm:spPr/>
      <dgm:t>
        <a:bodyPr/>
        <a:lstStyle/>
        <a:p>
          <a:endParaRPr lang="en-US"/>
        </a:p>
      </dgm:t>
    </dgm:pt>
    <dgm:pt modelId="{DC8EA269-2115-4BD1-B0E5-06D6BA10A78C}">
      <dgm:prSet/>
      <dgm:spPr/>
      <dgm:t>
        <a:bodyPr/>
        <a:lstStyle/>
        <a:p>
          <a:r>
            <a:rPr lang="en-US"/>
            <a:t>Location history</a:t>
          </a:r>
        </a:p>
      </dgm:t>
    </dgm:pt>
    <dgm:pt modelId="{B2B0B26C-8CB0-4C24-957C-EF20DAD0F9AB}" type="parTrans" cxnId="{EB4678DC-A91D-447C-8378-AC49B7D4034F}">
      <dgm:prSet/>
      <dgm:spPr/>
      <dgm:t>
        <a:bodyPr/>
        <a:lstStyle/>
        <a:p>
          <a:endParaRPr lang="en-US"/>
        </a:p>
      </dgm:t>
    </dgm:pt>
    <dgm:pt modelId="{A331A156-CE67-4E49-BFFE-D82A7EBC404F}" type="sibTrans" cxnId="{EB4678DC-A91D-447C-8378-AC49B7D4034F}">
      <dgm:prSet/>
      <dgm:spPr/>
      <dgm:t>
        <a:bodyPr/>
        <a:lstStyle/>
        <a:p>
          <a:endParaRPr lang="en-US"/>
        </a:p>
      </dgm:t>
    </dgm:pt>
    <dgm:pt modelId="{4131D706-CA96-44E4-998D-57A10093D3FD}">
      <dgm:prSet/>
      <dgm:spPr/>
      <dgm:t>
        <a:bodyPr/>
        <a:lstStyle/>
        <a:p>
          <a:r>
            <a:rPr lang="en-US"/>
            <a:t>Timestamps of visits</a:t>
          </a:r>
        </a:p>
      </dgm:t>
    </dgm:pt>
    <dgm:pt modelId="{96D7B481-09C1-4EFC-A45C-D1F45A1D376D}" type="parTrans" cxnId="{20F6EEA3-E54A-46E5-9FD1-7E0D3B833B45}">
      <dgm:prSet/>
      <dgm:spPr/>
      <dgm:t>
        <a:bodyPr/>
        <a:lstStyle/>
        <a:p>
          <a:endParaRPr lang="en-US"/>
        </a:p>
      </dgm:t>
    </dgm:pt>
    <dgm:pt modelId="{764A2320-D822-4D45-B4DA-848D913BA2FB}" type="sibTrans" cxnId="{20F6EEA3-E54A-46E5-9FD1-7E0D3B833B45}">
      <dgm:prSet/>
      <dgm:spPr/>
      <dgm:t>
        <a:bodyPr/>
        <a:lstStyle/>
        <a:p>
          <a:endParaRPr lang="en-US"/>
        </a:p>
      </dgm:t>
    </dgm:pt>
    <dgm:pt modelId="{470F3141-93EA-4B47-80B6-9B9F5BF6DFF8}">
      <dgm:prSet/>
      <dgm:spPr/>
      <dgm:t>
        <a:bodyPr/>
        <a:lstStyle/>
        <a:p>
          <a:r>
            <a:rPr lang="en-US"/>
            <a:t>Offline saved directions</a:t>
          </a:r>
        </a:p>
      </dgm:t>
    </dgm:pt>
    <dgm:pt modelId="{81278082-CFC3-41BE-9A9B-0C87B7B8C757}" type="parTrans" cxnId="{C64C0C45-BE35-46D0-9212-993338106456}">
      <dgm:prSet/>
      <dgm:spPr/>
      <dgm:t>
        <a:bodyPr/>
        <a:lstStyle/>
        <a:p>
          <a:endParaRPr lang="en-US"/>
        </a:p>
      </dgm:t>
    </dgm:pt>
    <dgm:pt modelId="{7ABC6B3D-F411-41D5-BD91-4C0482EFBAE8}" type="sibTrans" cxnId="{C64C0C45-BE35-46D0-9212-993338106456}">
      <dgm:prSet/>
      <dgm:spPr/>
      <dgm:t>
        <a:bodyPr/>
        <a:lstStyle/>
        <a:p>
          <a:endParaRPr lang="en-US"/>
        </a:p>
      </dgm:t>
    </dgm:pt>
    <dgm:pt modelId="{811555E5-5643-4A76-832D-BF994D86EC51}" type="pres">
      <dgm:prSet presAssocID="{9F7CB4B8-5827-42AA-A68B-F8A84847AA94}" presName="root" presStyleCnt="0">
        <dgm:presLayoutVars>
          <dgm:dir/>
          <dgm:resizeHandles val="exact"/>
        </dgm:presLayoutVars>
      </dgm:prSet>
      <dgm:spPr/>
    </dgm:pt>
    <dgm:pt modelId="{63B79FC4-FB4C-4B9A-BAFF-2A3B508630E5}" type="pres">
      <dgm:prSet presAssocID="{9E10CE0F-02E4-46F9-B607-96BA68F00CB7}" presName="compNode" presStyleCnt="0"/>
      <dgm:spPr/>
    </dgm:pt>
    <dgm:pt modelId="{F18BB736-221F-45F7-B3CC-30FBFA1D9A45}" type="pres">
      <dgm:prSet presAssocID="{9E10CE0F-02E4-46F9-B607-96BA68F00C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80F2FF3-81FF-4577-AB08-B568BE67F763}" type="pres">
      <dgm:prSet presAssocID="{9E10CE0F-02E4-46F9-B607-96BA68F00CB7}" presName="iconSpace" presStyleCnt="0"/>
      <dgm:spPr/>
    </dgm:pt>
    <dgm:pt modelId="{667AEF89-CB92-447A-B48F-D2360452BADC}" type="pres">
      <dgm:prSet presAssocID="{9E10CE0F-02E4-46F9-B607-96BA68F00CB7}" presName="parTx" presStyleLbl="revTx" presStyleIdx="0" presStyleCnt="6">
        <dgm:presLayoutVars>
          <dgm:chMax val="0"/>
          <dgm:chPref val="0"/>
        </dgm:presLayoutVars>
      </dgm:prSet>
      <dgm:spPr/>
    </dgm:pt>
    <dgm:pt modelId="{8FF004B9-8634-4DBE-BF2A-063284BA6838}" type="pres">
      <dgm:prSet presAssocID="{9E10CE0F-02E4-46F9-B607-96BA68F00CB7}" presName="txSpace" presStyleCnt="0"/>
      <dgm:spPr/>
    </dgm:pt>
    <dgm:pt modelId="{6DECCF5C-1DAD-4DEA-A2C6-4141528AD385}" type="pres">
      <dgm:prSet presAssocID="{9E10CE0F-02E4-46F9-B607-96BA68F00CB7}" presName="desTx" presStyleLbl="revTx" presStyleIdx="1" presStyleCnt="6">
        <dgm:presLayoutVars/>
      </dgm:prSet>
      <dgm:spPr/>
    </dgm:pt>
    <dgm:pt modelId="{B50E609E-BFD0-4699-B9C9-80B0F90C43A7}" type="pres">
      <dgm:prSet presAssocID="{8064749D-6911-4081-8357-B94EE84C940A}" presName="sibTrans" presStyleCnt="0"/>
      <dgm:spPr/>
    </dgm:pt>
    <dgm:pt modelId="{B0B61EA3-784E-4752-A9DE-F000B5C96B88}" type="pres">
      <dgm:prSet presAssocID="{5C0D70EC-3716-4A6B-8776-760F3681515E}" presName="compNode" presStyleCnt="0"/>
      <dgm:spPr/>
    </dgm:pt>
    <dgm:pt modelId="{ACA2B369-6C3C-4E80-9954-F2AF58EBA655}" type="pres">
      <dgm:prSet presAssocID="{5C0D70EC-3716-4A6B-8776-760F368151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2677B30-2AB1-441F-BE9B-20D5719643AC}" type="pres">
      <dgm:prSet presAssocID="{5C0D70EC-3716-4A6B-8776-760F3681515E}" presName="iconSpace" presStyleCnt="0"/>
      <dgm:spPr/>
    </dgm:pt>
    <dgm:pt modelId="{A29728AA-303E-4CEB-9286-7CDA4113B69F}" type="pres">
      <dgm:prSet presAssocID="{5C0D70EC-3716-4A6B-8776-760F3681515E}" presName="parTx" presStyleLbl="revTx" presStyleIdx="2" presStyleCnt="6">
        <dgm:presLayoutVars>
          <dgm:chMax val="0"/>
          <dgm:chPref val="0"/>
        </dgm:presLayoutVars>
      </dgm:prSet>
      <dgm:spPr/>
    </dgm:pt>
    <dgm:pt modelId="{A9BB3CE1-C10E-4B56-94E9-40DD0B8B8E02}" type="pres">
      <dgm:prSet presAssocID="{5C0D70EC-3716-4A6B-8776-760F3681515E}" presName="txSpace" presStyleCnt="0"/>
      <dgm:spPr/>
    </dgm:pt>
    <dgm:pt modelId="{92D35EE8-095D-4498-A207-F68D17456202}" type="pres">
      <dgm:prSet presAssocID="{5C0D70EC-3716-4A6B-8776-760F3681515E}" presName="desTx" presStyleLbl="revTx" presStyleIdx="3" presStyleCnt="6">
        <dgm:presLayoutVars/>
      </dgm:prSet>
      <dgm:spPr/>
    </dgm:pt>
    <dgm:pt modelId="{5F602C4A-91DF-4AA5-8739-A3A278A1AE9E}" type="pres">
      <dgm:prSet presAssocID="{98596AF2-EBC0-49A3-87E0-BC6447A0CCCC}" presName="sibTrans" presStyleCnt="0"/>
      <dgm:spPr/>
    </dgm:pt>
    <dgm:pt modelId="{38BC75C5-A362-4E32-8CD4-775245FAF307}" type="pres">
      <dgm:prSet presAssocID="{516427D3-4DA7-489F-9415-54F41FD091A2}" presName="compNode" presStyleCnt="0"/>
      <dgm:spPr/>
    </dgm:pt>
    <dgm:pt modelId="{F6A7DB8C-571F-4679-AD4B-2264E8293B6B}" type="pres">
      <dgm:prSet presAssocID="{516427D3-4DA7-489F-9415-54F41FD091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FB52BF8-907E-4864-965A-7FE9E98F7EBE}" type="pres">
      <dgm:prSet presAssocID="{516427D3-4DA7-489F-9415-54F41FD091A2}" presName="iconSpace" presStyleCnt="0"/>
      <dgm:spPr/>
    </dgm:pt>
    <dgm:pt modelId="{7279751B-75CD-41C2-98B8-BE3C8491B962}" type="pres">
      <dgm:prSet presAssocID="{516427D3-4DA7-489F-9415-54F41FD091A2}" presName="parTx" presStyleLbl="revTx" presStyleIdx="4" presStyleCnt="6">
        <dgm:presLayoutVars>
          <dgm:chMax val="0"/>
          <dgm:chPref val="0"/>
        </dgm:presLayoutVars>
      </dgm:prSet>
      <dgm:spPr/>
    </dgm:pt>
    <dgm:pt modelId="{7D96B94D-3827-4F4E-9EBC-5EACF65BF9DF}" type="pres">
      <dgm:prSet presAssocID="{516427D3-4DA7-489F-9415-54F41FD091A2}" presName="txSpace" presStyleCnt="0"/>
      <dgm:spPr/>
    </dgm:pt>
    <dgm:pt modelId="{D9268DA4-77BB-4DA9-8F61-050268F4DF4C}" type="pres">
      <dgm:prSet presAssocID="{516427D3-4DA7-489F-9415-54F41FD091A2}" presName="desTx" presStyleLbl="revTx" presStyleIdx="5" presStyleCnt="6">
        <dgm:presLayoutVars/>
      </dgm:prSet>
      <dgm:spPr/>
    </dgm:pt>
  </dgm:ptLst>
  <dgm:cxnLst>
    <dgm:cxn modelId="{6A527C21-64AB-40A7-B83F-2C0C8CB1463A}" type="presOf" srcId="{46326F5D-06C7-4CF5-816C-5F42A0B8B263}" destId="{92D35EE8-095D-4498-A207-F68D17456202}" srcOrd="0" destOrd="1" presId="urn:microsoft.com/office/officeart/2018/2/layout/IconLabelDescriptionList"/>
    <dgm:cxn modelId="{9CE71937-415F-4FA5-B2D4-6D21E213F55E}" type="presOf" srcId="{9E10CE0F-02E4-46F9-B607-96BA68F00CB7}" destId="{667AEF89-CB92-447A-B48F-D2360452BADC}" srcOrd="0" destOrd="0" presId="urn:microsoft.com/office/officeart/2018/2/layout/IconLabelDescriptionList"/>
    <dgm:cxn modelId="{FD07B85C-AEEF-48A8-ABF2-17891A0E1396}" type="presOf" srcId="{470F3141-93EA-4B47-80B6-9B9F5BF6DFF8}" destId="{D9268DA4-77BB-4DA9-8F61-050268F4DF4C}" srcOrd="0" destOrd="2" presId="urn:microsoft.com/office/officeart/2018/2/layout/IconLabelDescriptionList"/>
    <dgm:cxn modelId="{43C4DA43-7876-431D-92EE-1DB60AF73AB9}" type="presOf" srcId="{4131D706-CA96-44E4-998D-57A10093D3FD}" destId="{D9268DA4-77BB-4DA9-8F61-050268F4DF4C}" srcOrd="0" destOrd="1" presId="urn:microsoft.com/office/officeart/2018/2/layout/IconLabelDescriptionList"/>
    <dgm:cxn modelId="{C64C0C45-BE35-46D0-9212-993338106456}" srcId="{516427D3-4DA7-489F-9415-54F41FD091A2}" destId="{470F3141-93EA-4B47-80B6-9B9F5BF6DFF8}" srcOrd="2" destOrd="0" parTransId="{81278082-CFC3-41BE-9A9B-0C87B7B8C757}" sibTransId="{7ABC6B3D-F411-41D5-BD91-4C0482EFBAE8}"/>
    <dgm:cxn modelId="{C2A8C548-B835-44E0-97F2-E19898DC163A}" srcId="{5C0D70EC-3716-4A6B-8776-760F3681515E}" destId="{46326F5D-06C7-4CF5-816C-5F42A0B8B263}" srcOrd="1" destOrd="0" parTransId="{04DC582E-C164-48CA-AAFE-2A09D707C052}" sibTransId="{6EEB5625-D578-4602-9679-5EB27D7DBB1D}"/>
    <dgm:cxn modelId="{5934224C-8019-43CA-BDC8-5F12C14A4D97}" srcId="{9F7CB4B8-5827-42AA-A68B-F8A84847AA94}" destId="{9E10CE0F-02E4-46F9-B607-96BA68F00CB7}" srcOrd="0" destOrd="0" parTransId="{629B585D-AC74-44F1-A6A1-2D85BD85CCC5}" sibTransId="{8064749D-6911-4081-8357-B94EE84C940A}"/>
    <dgm:cxn modelId="{21953B4E-98F2-4840-8769-F7615E38BA4A}" type="presOf" srcId="{9F7CB4B8-5827-42AA-A68B-F8A84847AA94}" destId="{811555E5-5643-4A76-832D-BF994D86EC51}" srcOrd="0" destOrd="0" presId="urn:microsoft.com/office/officeart/2018/2/layout/IconLabelDescriptionList"/>
    <dgm:cxn modelId="{9841F080-05A4-4639-B546-36C350836B06}" type="presOf" srcId="{5C0D70EC-3716-4A6B-8776-760F3681515E}" destId="{A29728AA-303E-4CEB-9286-7CDA4113B69F}" srcOrd="0" destOrd="0" presId="urn:microsoft.com/office/officeart/2018/2/layout/IconLabelDescriptionList"/>
    <dgm:cxn modelId="{969B3191-BCE6-4EFF-9D4F-2D895FC0A3FE}" srcId="{9F7CB4B8-5827-42AA-A68B-F8A84847AA94}" destId="{516427D3-4DA7-489F-9415-54F41FD091A2}" srcOrd="2" destOrd="0" parTransId="{89EA3E89-F149-479A-AF5E-7ED20541BF46}" sibTransId="{7046B080-8420-49C2-94CA-007D27ABA5B7}"/>
    <dgm:cxn modelId="{20F6EEA3-E54A-46E5-9FD1-7E0D3B833B45}" srcId="{516427D3-4DA7-489F-9415-54F41FD091A2}" destId="{4131D706-CA96-44E4-998D-57A10093D3FD}" srcOrd="1" destOrd="0" parTransId="{96D7B481-09C1-4EFC-A45C-D1F45A1D376D}" sibTransId="{764A2320-D822-4D45-B4DA-848D913BA2FB}"/>
    <dgm:cxn modelId="{7A8B27B0-F3CE-4A42-9057-11059F7359ED}" type="presOf" srcId="{516427D3-4DA7-489F-9415-54F41FD091A2}" destId="{7279751B-75CD-41C2-98B8-BE3C8491B962}" srcOrd="0" destOrd="0" presId="urn:microsoft.com/office/officeart/2018/2/layout/IconLabelDescriptionList"/>
    <dgm:cxn modelId="{258588B3-85A2-4D13-8885-77E02D56090F}" srcId="{9F7CB4B8-5827-42AA-A68B-F8A84847AA94}" destId="{5C0D70EC-3716-4A6B-8776-760F3681515E}" srcOrd="1" destOrd="0" parTransId="{C0774B11-5C6D-46C1-9147-ABF441D5046B}" sibTransId="{98596AF2-EBC0-49A3-87E0-BC6447A0CCCC}"/>
    <dgm:cxn modelId="{3D3820CC-393F-4A99-888F-6AAC6DEAF76B}" type="presOf" srcId="{DC8EA269-2115-4BD1-B0E5-06D6BA10A78C}" destId="{D9268DA4-77BB-4DA9-8F61-050268F4DF4C}" srcOrd="0" destOrd="0" presId="urn:microsoft.com/office/officeart/2018/2/layout/IconLabelDescriptionList"/>
    <dgm:cxn modelId="{8AB6FEDB-1478-487C-AF86-C374A24F3ABC}" srcId="{5C0D70EC-3716-4A6B-8776-760F3681515E}" destId="{BC18493B-3BB2-4980-B5ED-CDB49A0E2950}" srcOrd="0" destOrd="0" parTransId="{1F8F9EE5-03FE-4E77-B4E4-2AE3C59F08F3}" sibTransId="{AB8604DB-00B6-4AE8-B3D7-A2E8BF850653}"/>
    <dgm:cxn modelId="{EB4678DC-A91D-447C-8378-AC49B7D4034F}" srcId="{516427D3-4DA7-489F-9415-54F41FD091A2}" destId="{DC8EA269-2115-4BD1-B0E5-06D6BA10A78C}" srcOrd="0" destOrd="0" parTransId="{B2B0B26C-8CB0-4C24-957C-EF20DAD0F9AB}" sibTransId="{A331A156-CE67-4E49-BFFE-D82A7EBC404F}"/>
    <dgm:cxn modelId="{45A908F7-8B25-4F4F-99F7-D07E54278491}" type="presOf" srcId="{BC18493B-3BB2-4980-B5ED-CDB49A0E2950}" destId="{92D35EE8-095D-4498-A207-F68D17456202}" srcOrd="0" destOrd="0" presId="urn:microsoft.com/office/officeart/2018/2/layout/IconLabelDescriptionList"/>
    <dgm:cxn modelId="{1C6E71B6-0F49-4C19-B539-A0196780CFA9}" type="presParOf" srcId="{811555E5-5643-4A76-832D-BF994D86EC51}" destId="{63B79FC4-FB4C-4B9A-BAFF-2A3B508630E5}" srcOrd="0" destOrd="0" presId="urn:microsoft.com/office/officeart/2018/2/layout/IconLabelDescriptionList"/>
    <dgm:cxn modelId="{C2EEA0D8-B73F-4126-9405-4A5620951AA0}" type="presParOf" srcId="{63B79FC4-FB4C-4B9A-BAFF-2A3B508630E5}" destId="{F18BB736-221F-45F7-B3CC-30FBFA1D9A45}" srcOrd="0" destOrd="0" presId="urn:microsoft.com/office/officeart/2018/2/layout/IconLabelDescriptionList"/>
    <dgm:cxn modelId="{93D48221-8634-4DFB-ACFB-C351119E808E}" type="presParOf" srcId="{63B79FC4-FB4C-4B9A-BAFF-2A3B508630E5}" destId="{080F2FF3-81FF-4577-AB08-B568BE67F763}" srcOrd="1" destOrd="0" presId="urn:microsoft.com/office/officeart/2018/2/layout/IconLabelDescriptionList"/>
    <dgm:cxn modelId="{EC86CC39-C97E-479B-9A6B-CBAD1EEBE531}" type="presParOf" srcId="{63B79FC4-FB4C-4B9A-BAFF-2A3B508630E5}" destId="{667AEF89-CB92-447A-B48F-D2360452BADC}" srcOrd="2" destOrd="0" presId="urn:microsoft.com/office/officeart/2018/2/layout/IconLabelDescriptionList"/>
    <dgm:cxn modelId="{739D7514-54A1-4236-8522-1CCDD8B957AC}" type="presParOf" srcId="{63B79FC4-FB4C-4B9A-BAFF-2A3B508630E5}" destId="{8FF004B9-8634-4DBE-BF2A-063284BA6838}" srcOrd="3" destOrd="0" presId="urn:microsoft.com/office/officeart/2018/2/layout/IconLabelDescriptionList"/>
    <dgm:cxn modelId="{B1EA9E28-E288-411B-B01A-B2E01300C942}" type="presParOf" srcId="{63B79FC4-FB4C-4B9A-BAFF-2A3B508630E5}" destId="{6DECCF5C-1DAD-4DEA-A2C6-4141528AD385}" srcOrd="4" destOrd="0" presId="urn:microsoft.com/office/officeart/2018/2/layout/IconLabelDescriptionList"/>
    <dgm:cxn modelId="{611E1D04-0F6E-4E6D-B596-48181D9482B9}" type="presParOf" srcId="{811555E5-5643-4A76-832D-BF994D86EC51}" destId="{B50E609E-BFD0-4699-B9C9-80B0F90C43A7}" srcOrd="1" destOrd="0" presId="urn:microsoft.com/office/officeart/2018/2/layout/IconLabelDescriptionList"/>
    <dgm:cxn modelId="{800E464F-7F93-4C38-81EC-752EBCEA5857}" type="presParOf" srcId="{811555E5-5643-4A76-832D-BF994D86EC51}" destId="{B0B61EA3-784E-4752-A9DE-F000B5C96B88}" srcOrd="2" destOrd="0" presId="urn:microsoft.com/office/officeart/2018/2/layout/IconLabelDescriptionList"/>
    <dgm:cxn modelId="{44D1E8AC-85C1-48F1-90E0-936C04656163}" type="presParOf" srcId="{B0B61EA3-784E-4752-A9DE-F000B5C96B88}" destId="{ACA2B369-6C3C-4E80-9954-F2AF58EBA655}" srcOrd="0" destOrd="0" presId="urn:microsoft.com/office/officeart/2018/2/layout/IconLabelDescriptionList"/>
    <dgm:cxn modelId="{B3980525-549D-498E-8D41-CB6454295B5F}" type="presParOf" srcId="{B0B61EA3-784E-4752-A9DE-F000B5C96B88}" destId="{F2677B30-2AB1-441F-BE9B-20D5719643AC}" srcOrd="1" destOrd="0" presId="urn:microsoft.com/office/officeart/2018/2/layout/IconLabelDescriptionList"/>
    <dgm:cxn modelId="{A0869F84-C90C-4F38-A2E3-18B099FA9B76}" type="presParOf" srcId="{B0B61EA3-784E-4752-A9DE-F000B5C96B88}" destId="{A29728AA-303E-4CEB-9286-7CDA4113B69F}" srcOrd="2" destOrd="0" presId="urn:microsoft.com/office/officeart/2018/2/layout/IconLabelDescriptionList"/>
    <dgm:cxn modelId="{40ADFD41-3BC4-4129-8E87-F628E095F1D1}" type="presParOf" srcId="{B0B61EA3-784E-4752-A9DE-F000B5C96B88}" destId="{A9BB3CE1-C10E-4B56-94E9-40DD0B8B8E02}" srcOrd="3" destOrd="0" presId="urn:microsoft.com/office/officeart/2018/2/layout/IconLabelDescriptionList"/>
    <dgm:cxn modelId="{CCD919FA-B17E-4B03-9B42-069725F840F0}" type="presParOf" srcId="{B0B61EA3-784E-4752-A9DE-F000B5C96B88}" destId="{92D35EE8-095D-4498-A207-F68D17456202}" srcOrd="4" destOrd="0" presId="urn:microsoft.com/office/officeart/2018/2/layout/IconLabelDescriptionList"/>
    <dgm:cxn modelId="{9307F7A4-7C01-41D4-BDBC-6557352D9326}" type="presParOf" srcId="{811555E5-5643-4A76-832D-BF994D86EC51}" destId="{5F602C4A-91DF-4AA5-8739-A3A278A1AE9E}" srcOrd="3" destOrd="0" presId="urn:microsoft.com/office/officeart/2018/2/layout/IconLabelDescriptionList"/>
    <dgm:cxn modelId="{29D2C4D9-CCDD-4043-9578-34BD179F91DE}" type="presParOf" srcId="{811555E5-5643-4A76-832D-BF994D86EC51}" destId="{38BC75C5-A362-4E32-8CD4-775245FAF307}" srcOrd="4" destOrd="0" presId="urn:microsoft.com/office/officeart/2018/2/layout/IconLabelDescriptionList"/>
    <dgm:cxn modelId="{E7F36493-ABAB-4E01-B452-95C0701BBFD1}" type="presParOf" srcId="{38BC75C5-A362-4E32-8CD4-775245FAF307}" destId="{F6A7DB8C-571F-4679-AD4B-2264E8293B6B}" srcOrd="0" destOrd="0" presId="urn:microsoft.com/office/officeart/2018/2/layout/IconLabelDescriptionList"/>
    <dgm:cxn modelId="{3A2C809A-94C7-4AF3-A7A3-4AB9C5E366CE}" type="presParOf" srcId="{38BC75C5-A362-4E32-8CD4-775245FAF307}" destId="{BFB52BF8-907E-4864-965A-7FE9E98F7EBE}" srcOrd="1" destOrd="0" presId="urn:microsoft.com/office/officeart/2018/2/layout/IconLabelDescriptionList"/>
    <dgm:cxn modelId="{FEACD00F-8B83-4C49-A66F-E286426115DC}" type="presParOf" srcId="{38BC75C5-A362-4E32-8CD4-775245FAF307}" destId="{7279751B-75CD-41C2-98B8-BE3C8491B962}" srcOrd="2" destOrd="0" presId="urn:microsoft.com/office/officeart/2018/2/layout/IconLabelDescriptionList"/>
    <dgm:cxn modelId="{482FED83-0593-4E64-8A75-2A93AB950CB6}" type="presParOf" srcId="{38BC75C5-A362-4E32-8CD4-775245FAF307}" destId="{7D96B94D-3827-4F4E-9EBC-5EACF65BF9DF}" srcOrd="3" destOrd="0" presId="urn:microsoft.com/office/officeart/2018/2/layout/IconLabelDescriptionList"/>
    <dgm:cxn modelId="{9D3F596D-13C1-41EF-811D-19518BCC8D51}" type="presParOf" srcId="{38BC75C5-A362-4E32-8CD4-775245FAF307}" destId="{D9268DA4-77BB-4DA9-8F61-050268F4DF4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BACCC4-54F1-49D0-B5FA-233329B87DE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29988BE-2AD3-4C9B-B75E-10820F5EA5F4}">
      <dgm:prSet/>
      <dgm:spPr/>
      <dgm:t>
        <a:bodyPr/>
        <a:lstStyle/>
        <a:p>
          <a:r>
            <a:rPr lang="en-US"/>
            <a:t>Step 1: Find the database where location evidence is stored</a:t>
          </a:r>
        </a:p>
      </dgm:t>
    </dgm:pt>
    <dgm:pt modelId="{E7DE8818-29FD-47A2-B140-24C6508DC39E}" type="parTrans" cxnId="{367B24A7-B9CB-4153-B235-44874986E28F}">
      <dgm:prSet/>
      <dgm:spPr/>
      <dgm:t>
        <a:bodyPr/>
        <a:lstStyle/>
        <a:p>
          <a:endParaRPr lang="en-US"/>
        </a:p>
      </dgm:t>
    </dgm:pt>
    <dgm:pt modelId="{51CE7399-4FA5-45E2-8C3D-FE25F2DE74FD}" type="sibTrans" cxnId="{367B24A7-B9CB-4153-B235-44874986E28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4529116-2077-4243-BBFF-C378778F442C}">
      <dgm:prSet/>
      <dgm:spPr/>
      <dgm:t>
        <a:bodyPr/>
        <a:lstStyle/>
        <a:p>
          <a:r>
            <a:rPr lang="en-US"/>
            <a:t>Step 2: Find the table contains the location data</a:t>
          </a:r>
        </a:p>
      </dgm:t>
    </dgm:pt>
    <dgm:pt modelId="{F80776B5-2571-42DE-B92E-ED2434860FBE}" type="parTrans" cxnId="{4A99AFD5-6E4A-4679-8487-E35F181AD917}">
      <dgm:prSet/>
      <dgm:spPr/>
      <dgm:t>
        <a:bodyPr/>
        <a:lstStyle/>
        <a:p>
          <a:endParaRPr lang="en-US"/>
        </a:p>
      </dgm:t>
    </dgm:pt>
    <dgm:pt modelId="{8434B07B-A477-4E50-AB37-6FC5777A02C3}" type="sibTrans" cxnId="{4A99AFD5-6E4A-4679-8487-E35F181AD91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A381E17-0E58-41AC-803B-F44BE14522C7}">
      <dgm:prSet/>
      <dgm:spPr/>
      <dgm:t>
        <a:bodyPr/>
        <a:lstStyle/>
        <a:p>
          <a:r>
            <a:rPr lang="en-US"/>
            <a:t>Step 3: Find the column contains the location data</a:t>
          </a:r>
        </a:p>
      </dgm:t>
    </dgm:pt>
    <dgm:pt modelId="{75DB426D-06BD-4BA5-9D13-3FF4CFC1170D}" type="parTrans" cxnId="{D36041A0-F591-41D1-B30E-4AF806C8FD51}">
      <dgm:prSet/>
      <dgm:spPr/>
      <dgm:t>
        <a:bodyPr/>
        <a:lstStyle/>
        <a:p>
          <a:endParaRPr lang="en-US"/>
        </a:p>
      </dgm:t>
    </dgm:pt>
    <dgm:pt modelId="{45C15E1A-8898-448B-BB6E-6FC0E13DA497}" type="sibTrans" cxnId="{D36041A0-F591-41D1-B30E-4AF806C8FD5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1293C09-48AF-4174-BF02-B5AB68368AA8}">
      <dgm:prSet/>
      <dgm:spPr/>
      <dgm:t>
        <a:bodyPr/>
        <a:lstStyle/>
        <a:p>
          <a:r>
            <a:rPr lang="en-US"/>
            <a:t>Step 4: Find the location data in a cell</a:t>
          </a:r>
        </a:p>
      </dgm:t>
    </dgm:pt>
    <dgm:pt modelId="{15086911-AFAA-4A79-A883-FA5F948A9D97}" type="parTrans" cxnId="{600D42C9-6D03-462F-8214-E262F7761AB1}">
      <dgm:prSet/>
      <dgm:spPr/>
      <dgm:t>
        <a:bodyPr/>
        <a:lstStyle/>
        <a:p>
          <a:endParaRPr lang="en-US"/>
        </a:p>
      </dgm:t>
    </dgm:pt>
    <dgm:pt modelId="{937F9B45-36FF-4081-9A4E-7935613E8D8B}" type="sibTrans" cxnId="{600D42C9-6D03-462F-8214-E262F7761AB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4E89896-7BF1-4001-BA2B-C5DFCE31EE9D}" type="pres">
      <dgm:prSet presAssocID="{6FBACCC4-54F1-49D0-B5FA-233329B87DE1}" presName="Name0" presStyleCnt="0">
        <dgm:presLayoutVars>
          <dgm:animLvl val="lvl"/>
          <dgm:resizeHandles val="exact"/>
        </dgm:presLayoutVars>
      </dgm:prSet>
      <dgm:spPr/>
    </dgm:pt>
    <dgm:pt modelId="{EDE40D0D-5305-4875-AC48-804ACA5F0B27}" type="pres">
      <dgm:prSet presAssocID="{329988BE-2AD3-4C9B-B75E-10820F5EA5F4}" presName="compositeNode" presStyleCnt="0">
        <dgm:presLayoutVars>
          <dgm:bulletEnabled val="1"/>
        </dgm:presLayoutVars>
      </dgm:prSet>
      <dgm:spPr/>
    </dgm:pt>
    <dgm:pt modelId="{8DC12203-D895-4CEF-B0D6-5F2743C577DB}" type="pres">
      <dgm:prSet presAssocID="{329988BE-2AD3-4C9B-B75E-10820F5EA5F4}" presName="bgRect" presStyleLbl="bgAccFollowNode1" presStyleIdx="0" presStyleCnt="4"/>
      <dgm:spPr/>
    </dgm:pt>
    <dgm:pt modelId="{6091BF9E-4E5B-4186-9C4F-E4B89CB0C2BD}" type="pres">
      <dgm:prSet presAssocID="{51CE7399-4FA5-45E2-8C3D-FE25F2DE74FD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05BC943-493C-49DC-B426-38942CE2B4DA}" type="pres">
      <dgm:prSet presAssocID="{329988BE-2AD3-4C9B-B75E-10820F5EA5F4}" presName="bottomLine" presStyleLbl="alignNode1" presStyleIdx="1" presStyleCnt="8">
        <dgm:presLayoutVars/>
      </dgm:prSet>
      <dgm:spPr/>
    </dgm:pt>
    <dgm:pt modelId="{BBF3681D-5C8F-410D-BBAA-A2032074C5D6}" type="pres">
      <dgm:prSet presAssocID="{329988BE-2AD3-4C9B-B75E-10820F5EA5F4}" presName="nodeText" presStyleLbl="bgAccFollowNode1" presStyleIdx="0" presStyleCnt="4">
        <dgm:presLayoutVars>
          <dgm:bulletEnabled val="1"/>
        </dgm:presLayoutVars>
      </dgm:prSet>
      <dgm:spPr/>
    </dgm:pt>
    <dgm:pt modelId="{450BEBEC-9911-4CA0-8BFA-D9849E05B4D8}" type="pres">
      <dgm:prSet presAssocID="{51CE7399-4FA5-45E2-8C3D-FE25F2DE74FD}" presName="sibTrans" presStyleCnt="0"/>
      <dgm:spPr/>
    </dgm:pt>
    <dgm:pt modelId="{F49AE75D-3DB6-4255-829A-4976BC52F001}" type="pres">
      <dgm:prSet presAssocID="{A4529116-2077-4243-BBFF-C378778F442C}" presName="compositeNode" presStyleCnt="0">
        <dgm:presLayoutVars>
          <dgm:bulletEnabled val="1"/>
        </dgm:presLayoutVars>
      </dgm:prSet>
      <dgm:spPr/>
    </dgm:pt>
    <dgm:pt modelId="{6CCAB36F-C2CB-4C9B-A7D1-2C6BECD8344C}" type="pres">
      <dgm:prSet presAssocID="{A4529116-2077-4243-BBFF-C378778F442C}" presName="bgRect" presStyleLbl="bgAccFollowNode1" presStyleIdx="1" presStyleCnt="4"/>
      <dgm:spPr/>
    </dgm:pt>
    <dgm:pt modelId="{39B9CE3A-3C4A-4091-B804-C682B1255C74}" type="pres">
      <dgm:prSet presAssocID="{8434B07B-A477-4E50-AB37-6FC5777A02C3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626AAC34-8B55-45F7-A385-598EFCD9428C}" type="pres">
      <dgm:prSet presAssocID="{A4529116-2077-4243-BBFF-C378778F442C}" presName="bottomLine" presStyleLbl="alignNode1" presStyleIdx="3" presStyleCnt="8">
        <dgm:presLayoutVars/>
      </dgm:prSet>
      <dgm:spPr/>
    </dgm:pt>
    <dgm:pt modelId="{917EF758-715C-49A6-8639-9CDE6164A1F9}" type="pres">
      <dgm:prSet presAssocID="{A4529116-2077-4243-BBFF-C378778F442C}" presName="nodeText" presStyleLbl="bgAccFollowNode1" presStyleIdx="1" presStyleCnt="4">
        <dgm:presLayoutVars>
          <dgm:bulletEnabled val="1"/>
        </dgm:presLayoutVars>
      </dgm:prSet>
      <dgm:spPr/>
    </dgm:pt>
    <dgm:pt modelId="{765CD0BF-3092-4A5B-97BD-610E9D84699B}" type="pres">
      <dgm:prSet presAssocID="{8434B07B-A477-4E50-AB37-6FC5777A02C3}" presName="sibTrans" presStyleCnt="0"/>
      <dgm:spPr/>
    </dgm:pt>
    <dgm:pt modelId="{9CBC993D-0CE3-443E-A9BB-3F91F06AABA0}" type="pres">
      <dgm:prSet presAssocID="{7A381E17-0E58-41AC-803B-F44BE14522C7}" presName="compositeNode" presStyleCnt="0">
        <dgm:presLayoutVars>
          <dgm:bulletEnabled val="1"/>
        </dgm:presLayoutVars>
      </dgm:prSet>
      <dgm:spPr/>
    </dgm:pt>
    <dgm:pt modelId="{F2B9206E-C433-472F-BD2D-D3B689BEA2F8}" type="pres">
      <dgm:prSet presAssocID="{7A381E17-0E58-41AC-803B-F44BE14522C7}" presName="bgRect" presStyleLbl="bgAccFollowNode1" presStyleIdx="2" presStyleCnt="4"/>
      <dgm:spPr/>
    </dgm:pt>
    <dgm:pt modelId="{EA106428-949B-4BE2-9598-FD2053625B96}" type="pres">
      <dgm:prSet presAssocID="{45C15E1A-8898-448B-BB6E-6FC0E13DA497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9FB9DFC-E906-4299-97C4-996D778A39FB}" type="pres">
      <dgm:prSet presAssocID="{7A381E17-0E58-41AC-803B-F44BE14522C7}" presName="bottomLine" presStyleLbl="alignNode1" presStyleIdx="5" presStyleCnt="8">
        <dgm:presLayoutVars/>
      </dgm:prSet>
      <dgm:spPr/>
    </dgm:pt>
    <dgm:pt modelId="{4555D12E-9BF5-4C7B-8C07-EC17588412E0}" type="pres">
      <dgm:prSet presAssocID="{7A381E17-0E58-41AC-803B-F44BE14522C7}" presName="nodeText" presStyleLbl="bgAccFollowNode1" presStyleIdx="2" presStyleCnt="4">
        <dgm:presLayoutVars>
          <dgm:bulletEnabled val="1"/>
        </dgm:presLayoutVars>
      </dgm:prSet>
      <dgm:spPr/>
    </dgm:pt>
    <dgm:pt modelId="{FA714D0B-5BBF-4B1F-ABA3-8EDD1A34A647}" type="pres">
      <dgm:prSet presAssocID="{45C15E1A-8898-448B-BB6E-6FC0E13DA497}" presName="sibTrans" presStyleCnt="0"/>
      <dgm:spPr/>
    </dgm:pt>
    <dgm:pt modelId="{3BE4085C-A0FB-43B9-9005-35C84811A333}" type="pres">
      <dgm:prSet presAssocID="{91293C09-48AF-4174-BF02-B5AB68368AA8}" presName="compositeNode" presStyleCnt="0">
        <dgm:presLayoutVars>
          <dgm:bulletEnabled val="1"/>
        </dgm:presLayoutVars>
      </dgm:prSet>
      <dgm:spPr/>
    </dgm:pt>
    <dgm:pt modelId="{35F9FB68-B44F-4D18-9BA6-E273CB828E75}" type="pres">
      <dgm:prSet presAssocID="{91293C09-48AF-4174-BF02-B5AB68368AA8}" presName="bgRect" presStyleLbl="bgAccFollowNode1" presStyleIdx="3" presStyleCnt="4"/>
      <dgm:spPr/>
    </dgm:pt>
    <dgm:pt modelId="{CBD73650-F500-438C-955A-71722153BFEA}" type="pres">
      <dgm:prSet presAssocID="{937F9B45-36FF-4081-9A4E-7935613E8D8B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96EC00ED-A307-45E5-8907-09B3D29F0210}" type="pres">
      <dgm:prSet presAssocID="{91293C09-48AF-4174-BF02-B5AB68368AA8}" presName="bottomLine" presStyleLbl="alignNode1" presStyleIdx="7" presStyleCnt="8">
        <dgm:presLayoutVars/>
      </dgm:prSet>
      <dgm:spPr/>
    </dgm:pt>
    <dgm:pt modelId="{FF7A04F3-9DC8-4384-93F7-80C603037CCF}" type="pres">
      <dgm:prSet presAssocID="{91293C09-48AF-4174-BF02-B5AB68368AA8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7680EE3F-1AE6-42A6-9A25-D08379A440EE}" type="presOf" srcId="{51CE7399-4FA5-45E2-8C3D-FE25F2DE74FD}" destId="{6091BF9E-4E5B-4186-9C4F-E4B89CB0C2BD}" srcOrd="0" destOrd="0" presId="urn:microsoft.com/office/officeart/2016/7/layout/BasicLinearProcessNumbered"/>
    <dgm:cxn modelId="{91CEF560-9084-4213-A41E-F976F6A692F6}" type="presOf" srcId="{8434B07B-A477-4E50-AB37-6FC5777A02C3}" destId="{39B9CE3A-3C4A-4091-B804-C682B1255C74}" srcOrd="0" destOrd="0" presId="urn:microsoft.com/office/officeart/2016/7/layout/BasicLinearProcessNumbered"/>
    <dgm:cxn modelId="{987C544A-FA57-46F1-9970-BD02F2C201AD}" type="presOf" srcId="{91293C09-48AF-4174-BF02-B5AB68368AA8}" destId="{35F9FB68-B44F-4D18-9BA6-E273CB828E75}" srcOrd="0" destOrd="0" presId="urn:microsoft.com/office/officeart/2016/7/layout/BasicLinearProcessNumbered"/>
    <dgm:cxn modelId="{C3CB046E-B499-4DC8-8070-DE17577215C9}" type="presOf" srcId="{329988BE-2AD3-4C9B-B75E-10820F5EA5F4}" destId="{BBF3681D-5C8F-410D-BBAA-A2032074C5D6}" srcOrd="1" destOrd="0" presId="urn:microsoft.com/office/officeart/2016/7/layout/BasicLinearProcessNumbered"/>
    <dgm:cxn modelId="{B0B9074E-5CB2-4A4E-9F3A-D54CED76A6FF}" type="presOf" srcId="{937F9B45-36FF-4081-9A4E-7935613E8D8B}" destId="{CBD73650-F500-438C-955A-71722153BFEA}" srcOrd="0" destOrd="0" presId="urn:microsoft.com/office/officeart/2016/7/layout/BasicLinearProcessNumbered"/>
    <dgm:cxn modelId="{2C41DE84-B3D8-4068-8F65-CBD21ECAF1D9}" type="presOf" srcId="{A4529116-2077-4243-BBFF-C378778F442C}" destId="{6CCAB36F-C2CB-4C9B-A7D1-2C6BECD8344C}" srcOrd="0" destOrd="0" presId="urn:microsoft.com/office/officeart/2016/7/layout/BasicLinearProcessNumbered"/>
    <dgm:cxn modelId="{A88E6C9A-7E75-4E03-AA0C-B333A6EAC8C8}" type="presOf" srcId="{91293C09-48AF-4174-BF02-B5AB68368AA8}" destId="{FF7A04F3-9DC8-4384-93F7-80C603037CCF}" srcOrd="1" destOrd="0" presId="urn:microsoft.com/office/officeart/2016/7/layout/BasicLinearProcessNumbered"/>
    <dgm:cxn modelId="{D36041A0-F591-41D1-B30E-4AF806C8FD51}" srcId="{6FBACCC4-54F1-49D0-B5FA-233329B87DE1}" destId="{7A381E17-0E58-41AC-803B-F44BE14522C7}" srcOrd="2" destOrd="0" parTransId="{75DB426D-06BD-4BA5-9D13-3FF4CFC1170D}" sibTransId="{45C15E1A-8898-448B-BB6E-6FC0E13DA497}"/>
    <dgm:cxn modelId="{367B24A7-B9CB-4153-B235-44874986E28F}" srcId="{6FBACCC4-54F1-49D0-B5FA-233329B87DE1}" destId="{329988BE-2AD3-4C9B-B75E-10820F5EA5F4}" srcOrd="0" destOrd="0" parTransId="{E7DE8818-29FD-47A2-B140-24C6508DC39E}" sibTransId="{51CE7399-4FA5-45E2-8C3D-FE25F2DE74FD}"/>
    <dgm:cxn modelId="{15CB94B0-6942-445F-AFBD-8FF8DDC830A5}" type="presOf" srcId="{329988BE-2AD3-4C9B-B75E-10820F5EA5F4}" destId="{8DC12203-D895-4CEF-B0D6-5F2743C577DB}" srcOrd="0" destOrd="0" presId="urn:microsoft.com/office/officeart/2016/7/layout/BasicLinearProcessNumbered"/>
    <dgm:cxn modelId="{A23F01BF-1D06-44EA-AA01-CA97FAD6DCD8}" type="presOf" srcId="{A4529116-2077-4243-BBFF-C378778F442C}" destId="{917EF758-715C-49A6-8639-9CDE6164A1F9}" srcOrd="1" destOrd="0" presId="urn:microsoft.com/office/officeart/2016/7/layout/BasicLinearProcessNumbered"/>
    <dgm:cxn modelId="{600D42C9-6D03-462F-8214-E262F7761AB1}" srcId="{6FBACCC4-54F1-49D0-B5FA-233329B87DE1}" destId="{91293C09-48AF-4174-BF02-B5AB68368AA8}" srcOrd="3" destOrd="0" parTransId="{15086911-AFAA-4A79-A883-FA5F948A9D97}" sibTransId="{937F9B45-36FF-4081-9A4E-7935613E8D8B}"/>
    <dgm:cxn modelId="{4A99AFD5-6E4A-4679-8487-E35F181AD917}" srcId="{6FBACCC4-54F1-49D0-B5FA-233329B87DE1}" destId="{A4529116-2077-4243-BBFF-C378778F442C}" srcOrd="1" destOrd="0" parTransId="{F80776B5-2571-42DE-B92E-ED2434860FBE}" sibTransId="{8434B07B-A477-4E50-AB37-6FC5777A02C3}"/>
    <dgm:cxn modelId="{4B5285D7-B120-4823-B910-54E556FCD5EC}" type="presOf" srcId="{7A381E17-0E58-41AC-803B-F44BE14522C7}" destId="{F2B9206E-C433-472F-BD2D-D3B689BEA2F8}" srcOrd="0" destOrd="0" presId="urn:microsoft.com/office/officeart/2016/7/layout/BasicLinearProcessNumbered"/>
    <dgm:cxn modelId="{177801DB-3E3A-4355-BF99-47470F02CC6F}" type="presOf" srcId="{45C15E1A-8898-448B-BB6E-6FC0E13DA497}" destId="{EA106428-949B-4BE2-9598-FD2053625B96}" srcOrd="0" destOrd="0" presId="urn:microsoft.com/office/officeart/2016/7/layout/BasicLinearProcessNumbered"/>
    <dgm:cxn modelId="{5D8FCEDF-6234-4024-A532-313C7D9B8069}" type="presOf" srcId="{7A381E17-0E58-41AC-803B-F44BE14522C7}" destId="{4555D12E-9BF5-4C7B-8C07-EC17588412E0}" srcOrd="1" destOrd="0" presId="urn:microsoft.com/office/officeart/2016/7/layout/BasicLinearProcessNumbered"/>
    <dgm:cxn modelId="{994562F3-33AD-44DA-9F5C-0B5411681F7C}" type="presOf" srcId="{6FBACCC4-54F1-49D0-B5FA-233329B87DE1}" destId="{24E89896-7BF1-4001-BA2B-C5DFCE31EE9D}" srcOrd="0" destOrd="0" presId="urn:microsoft.com/office/officeart/2016/7/layout/BasicLinearProcessNumbered"/>
    <dgm:cxn modelId="{67DC8F16-BC10-4FCB-A656-3FB8E5348FAC}" type="presParOf" srcId="{24E89896-7BF1-4001-BA2B-C5DFCE31EE9D}" destId="{EDE40D0D-5305-4875-AC48-804ACA5F0B27}" srcOrd="0" destOrd="0" presId="urn:microsoft.com/office/officeart/2016/7/layout/BasicLinearProcessNumbered"/>
    <dgm:cxn modelId="{91C01D53-0588-46E3-AD00-F70ED4DB5DD1}" type="presParOf" srcId="{EDE40D0D-5305-4875-AC48-804ACA5F0B27}" destId="{8DC12203-D895-4CEF-B0D6-5F2743C577DB}" srcOrd="0" destOrd="0" presId="urn:microsoft.com/office/officeart/2016/7/layout/BasicLinearProcessNumbered"/>
    <dgm:cxn modelId="{5F908709-0431-4F2D-86A5-6BF9F431826B}" type="presParOf" srcId="{EDE40D0D-5305-4875-AC48-804ACA5F0B27}" destId="{6091BF9E-4E5B-4186-9C4F-E4B89CB0C2BD}" srcOrd="1" destOrd="0" presId="urn:microsoft.com/office/officeart/2016/7/layout/BasicLinearProcessNumbered"/>
    <dgm:cxn modelId="{E036AF08-DD80-46B1-892C-B8D17CB6F48B}" type="presParOf" srcId="{EDE40D0D-5305-4875-AC48-804ACA5F0B27}" destId="{905BC943-493C-49DC-B426-38942CE2B4DA}" srcOrd="2" destOrd="0" presId="urn:microsoft.com/office/officeart/2016/7/layout/BasicLinearProcessNumbered"/>
    <dgm:cxn modelId="{87014082-5916-42F4-A2D3-00E24E924EF3}" type="presParOf" srcId="{EDE40D0D-5305-4875-AC48-804ACA5F0B27}" destId="{BBF3681D-5C8F-410D-BBAA-A2032074C5D6}" srcOrd="3" destOrd="0" presId="urn:microsoft.com/office/officeart/2016/7/layout/BasicLinearProcessNumbered"/>
    <dgm:cxn modelId="{679C11B7-A335-4BDB-B21A-51A34E5D8C27}" type="presParOf" srcId="{24E89896-7BF1-4001-BA2B-C5DFCE31EE9D}" destId="{450BEBEC-9911-4CA0-8BFA-D9849E05B4D8}" srcOrd="1" destOrd="0" presId="urn:microsoft.com/office/officeart/2016/7/layout/BasicLinearProcessNumbered"/>
    <dgm:cxn modelId="{A2824997-1EEB-41BC-AC99-0CA81E5F20E4}" type="presParOf" srcId="{24E89896-7BF1-4001-BA2B-C5DFCE31EE9D}" destId="{F49AE75D-3DB6-4255-829A-4976BC52F001}" srcOrd="2" destOrd="0" presId="urn:microsoft.com/office/officeart/2016/7/layout/BasicLinearProcessNumbered"/>
    <dgm:cxn modelId="{AAF938DB-CAFD-4592-8CE5-BB618151DEB2}" type="presParOf" srcId="{F49AE75D-3DB6-4255-829A-4976BC52F001}" destId="{6CCAB36F-C2CB-4C9B-A7D1-2C6BECD8344C}" srcOrd="0" destOrd="0" presId="urn:microsoft.com/office/officeart/2016/7/layout/BasicLinearProcessNumbered"/>
    <dgm:cxn modelId="{D1CE5AEB-7C87-448B-965C-521786CE66FA}" type="presParOf" srcId="{F49AE75D-3DB6-4255-829A-4976BC52F001}" destId="{39B9CE3A-3C4A-4091-B804-C682B1255C74}" srcOrd="1" destOrd="0" presId="urn:microsoft.com/office/officeart/2016/7/layout/BasicLinearProcessNumbered"/>
    <dgm:cxn modelId="{318C9E23-12E8-4D59-A559-6A4C4A9306C4}" type="presParOf" srcId="{F49AE75D-3DB6-4255-829A-4976BC52F001}" destId="{626AAC34-8B55-45F7-A385-598EFCD9428C}" srcOrd="2" destOrd="0" presId="urn:microsoft.com/office/officeart/2016/7/layout/BasicLinearProcessNumbered"/>
    <dgm:cxn modelId="{777B14BF-7750-484D-8460-AC5F73FD6D2D}" type="presParOf" srcId="{F49AE75D-3DB6-4255-829A-4976BC52F001}" destId="{917EF758-715C-49A6-8639-9CDE6164A1F9}" srcOrd="3" destOrd="0" presId="urn:microsoft.com/office/officeart/2016/7/layout/BasicLinearProcessNumbered"/>
    <dgm:cxn modelId="{CAF33FB8-4BE8-4A3C-B720-3D1104C88DF7}" type="presParOf" srcId="{24E89896-7BF1-4001-BA2B-C5DFCE31EE9D}" destId="{765CD0BF-3092-4A5B-97BD-610E9D84699B}" srcOrd="3" destOrd="0" presId="urn:microsoft.com/office/officeart/2016/7/layout/BasicLinearProcessNumbered"/>
    <dgm:cxn modelId="{11AD0114-008D-4238-B86F-EF12A61F9B0C}" type="presParOf" srcId="{24E89896-7BF1-4001-BA2B-C5DFCE31EE9D}" destId="{9CBC993D-0CE3-443E-A9BB-3F91F06AABA0}" srcOrd="4" destOrd="0" presId="urn:microsoft.com/office/officeart/2016/7/layout/BasicLinearProcessNumbered"/>
    <dgm:cxn modelId="{45AB3D57-DB5C-4561-A44E-52156CFE5745}" type="presParOf" srcId="{9CBC993D-0CE3-443E-A9BB-3F91F06AABA0}" destId="{F2B9206E-C433-472F-BD2D-D3B689BEA2F8}" srcOrd="0" destOrd="0" presId="urn:microsoft.com/office/officeart/2016/7/layout/BasicLinearProcessNumbered"/>
    <dgm:cxn modelId="{93D75ED0-ED8F-40F1-A992-F8FCD674ED0F}" type="presParOf" srcId="{9CBC993D-0CE3-443E-A9BB-3F91F06AABA0}" destId="{EA106428-949B-4BE2-9598-FD2053625B96}" srcOrd="1" destOrd="0" presId="urn:microsoft.com/office/officeart/2016/7/layout/BasicLinearProcessNumbered"/>
    <dgm:cxn modelId="{20CD4D8F-8272-4AD1-AC16-EA4AB1D6D0B5}" type="presParOf" srcId="{9CBC993D-0CE3-443E-A9BB-3F91F06AABA0}" destId="{49FB9DFC-E906-4299-97C4-996D778A39FB}" srcOrd="2" destOrd="0" presId="urn:microsoft.com/office/officeart/2016/7/layout/BasicLinearProcessNumbered"/>
    <dgm:cxn modelId="{D30667E8-5CF9-4C61-A2F0-FCBC4F3093B8}" type="presParOf" srcId="{9CBC993D-0CE3-443E-A9BB-3F91F06AABA0}" destId="{4555D12E-9BF5-4C7B-8C07-EC17588412E0}" srcOrd="3" destOrd="0" presId="urn:microsoft.com/office/officeart/2016/7/layout/BasicLinearProcessNumbered"/>
    <dgm:cxn modelId="{06B7C724-24AB-4F93-96CE-0273EFCC9530}" type="presParOf" srcId="{24E89896-7BF1-4001-BA2B-C5DFCE31EE9D}" destId="{FA714D0B-5BBF-4B1F-ABA3-8EDD1A34A647}" srcOrd="5" destOrd="0" presId="urn:microsoft.com/office/officeart/2016/7/layout/BasicLinearProcessNumbered"/>
    <dgm:cxn modelId="{33620E6D-1E88-4824-A4A3-A347F13CB280}" type="presParOf" srcId="{24E89896-7BF1-4001-BA2B-C5DFCE31EE9D}" destId="{3BE4085C-A0FB-43B9-9005-35C84811A333}" srcOrd="6" destOrd="0" presId="urn:microsoft.com/office/officeart/2016/7/layout/BasicLinearProcessNumbered"/>
    <dgm:cxn modelId="{118917B5-2DCE-4C2E-8AD7-EF4AAAC8AAEB}" type="presParOf" srcId="{3BE4085C-A0FB-43B9-9005-35C84811A333}" destId="{35F9FB68-B44F-4D18-9BA6-E273CB828E75}" srcOrd="0" destOrd="0" presId="urn:microsoft.com/office/officeart/2016/7/layout/BasicLinearProcessNumbered"/>
    <dgm:cxn modelId="{4EFB4B46-8EAF-4EE6-BDB9-C01B8C263435}" type="presParOf" srcId="{3BE4085C-A0FB-43B9-9005-35C84811A333}" destId="{CBD73650-F500-438C-955A-71722153BFEA}" srcOrd="1" destOrd="0" presId="urn:microsoft.com/office/officeart/2016/7/layout/BasicLinearProcessNumbered"/>
    <dgm:cxn modelId="{A00BC201-1564-48F7-993D-C266840443E7}" type="presParOf" srcId="{3BE4085C-A0FB-43B9-9005-35C84811A333}" destId="{96EC00ED-A307-45E5-8907-09B3D29F0210}" srcOrd="2" destOrd="0" presId="urn:microsoft.com/office/officeart/2016/7/layout/BasicLinearProcessNumbered"/>
    <dgm:cxn modelId="{3A061B16-4D9B-48F4-BC17-1D47AE518232}" type="presParOf" srcId="{3BE4085C-A0FB-43B9-9005-35C84811A333}" destId="{FF7A04F3-9DC8-4384-93F7-80C603037CC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380B68-FD0F-4477-ADA7-93D30A86036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8C9036-D8D0-4EED-9AC5-AF896AA97A3A}">
      <dgm:prSet/>
      <dgm:spPr/>
      <dgm:t>
        <a:bodyPr/>
        <a:lstStyle/>
        <a:p>
          <a:r>
            <a:rPr lang="en-US"/>
            <a:t>Step 1: Find the files folder where offline directions are stored</a:t>
          </a:r>
        </a:p>
      </dgm:t>
    </dgm:pt>
    <dgm:pt modelId="{B92797B1-EDA2-4807-816F-C1AA5228C9EC}" type="parTrans" cxnId="{36A31350-3CEE-4461-9A81-021018F0EC58}">
      <dgm:prSet/>
      <dgm:spPr/>
      <dgm:t>
        <a:bodyPr/>
        <a:lstStyle/>
        <a:p>
          <a:endParaRPr lang="en-US"/>
        </a:p>
      </dgm:t>
    </dgm:pt>
    <dgm:pt modelId="{D7ADD1DB-1C5C-4DC5-9807-6340F49B124B}" type="sibTrans" cxnId="{36A31350-3CEE-4461-9A81-021018F0EC58}">
      <dgm:prSet/>
      <dgm:spPr/>
      <dgm:t>
        <a:bodyPr/>
        <a:lstStyle/>
        <a:p>
          <a:endParaRPr lang="en-US"/>
        </a:p>
      </dgm:t>
    </dgm:pt>
    <dgm:pt modelId="{C632926E-16F7-492B-A9F4-69D73391FA7F}">
      <dgm:prSet/>
      <dgm:spPr/>
      <dgm:t>
        <a:bodyPr/>
        <a:lstStyle/>
        <a:p>
          <a:r>
            <a:rPr lang="en-US"/>
            <a:t>Step 2: Find the file that contains the offline directions</a:t>
          </a:r>
        </a:p>
      </dgm:t>
    </dgm:pt>
    <dgm:pt modelId="{41FD59C4-7A8D-4935-8D4E-AFB652F6E0FA}" type="parTrans" cxnId="{DD0A0494-C013-43FB-9D9E-BAAE49B2ACDC}">
      <dgm:prSet/>
      <dgm:spPr/>
      <dgm:t>
        <a:bodyPr/>
        <a:lstStyle/>
        <a:p>
          <a:endParaRPr lang="en-US"/>
        </a:p>
      </dgm:t>
    </dgm:pt>
    <dgm:pt modelId="{AB4A00A2-3BCF-4AAB-ACB2-0FEE2A862D45}" type="sibTrans" cxnId="{DD0A0494-C013-43FB-9D9E-BAAE49B2ACDC}">
      <dgm:prSet/>
      <dgm:spPr/>
      <dgm:t>
        <a:bodyPr/>
        <a:lstStyle/>
        <a:p>
          <a:endParaRPr lang="en-US"/>
        </a:p>
      </dgm:t>
    </dgm:pt>
    <dgm:pt modelId="{502A0816-924E-4573-8D81-B4972021A68D}">
      <dgm:prSet/>
      <dgm:spPr/>
      <dgm:t>
        <a:bodyPr/>
        <a:lstStyle/>
        <a:p>
          <a:r>
            <a:rPr lang="en-US"/>
            <a:t>Step 3: Open the file that contains the offline directions and look at the saved data</a:t>
          </a:r>
        </a:p>
      </dgm:t>
    </dgm:pt>
    <dgm:pt modelId="{42B40E71-FB70-4218-AB77-E9AAE5383A35}" type="parTrans" cxnId="{1399E0A9-F30C-4D6D-9D5E-9A0DEBB42112}">
      <dgm:prSet/>
      <dgm:spPr/>
      <dgm:t>
        <a:bodyPr/>
        <a:lstStyle/>
        <a:p>
          <a:endParaRPr lang="en-US"/>
        </a:p>
      </dgm:t>
    </dgm:pt>
    <dgm:pt modelId="{4F5F7311-5A41-4B9E-B1DD-F2D7978E168A}" type="sibTrans" cxnId="{1399E0A9-F30C-4D6D-9D5E-9A0DEBB42112}">
      <dgm:prSet/>
      <dgm:spPr/>
      <dgm:t>
        <a:bodyPr/>
        <a:lstStyle/>
        <a:p>
          <a:endParaRPr lang="en-US"/>
        </a:p>
      </dgm:t>
    </dgm:pt>
    <dgm:pt modelId="{E1346CB4-7DF5-4B79-BB3F-AFBF3619BBEC}" type="pres">
      <dgm:prSet presAssocID="{42380B68-FD0F-4477-ADA7-93D30A860361}" presName="Name0" presStyleCnt="0">
        <dgm:presLayoutVars>
          <dgm:dir/>
          <dgm:resizeHandles val="exact"/>
        </dgm:presLayoutVars>
      </dgm:prSet>
      <dgm:spPr/>
    </dgm:pt>
    <dgm:pt modelId="{14DDE161-9E94-4923-9106-523D73DF488D}" type="pres">
      <dgm:prSet presAssocID="{788C9036-D8D0-4EED-9AC5-AF896AA97A3A}" presName="node" presStyleLbl="node1" presStyleIdx="0" presStyleCnt="3">
        <dgm:presLayoutVars>
          <dgm:bulletEnabled val="1"/>
        </dgm:presLayoutVars>
      </dgm:prSet>
      <dgm:spPr/>
    </dgm:pt>
    <dgm:pt modelId="{A3F4B4C7-3179-4928-947D-983F28FE4E8E}" type="pres">
      <dgm:prSet presAssocID="{D7ADD1DB-1C5C-4DC5-9807-6340F49B124B}" presName="sibTrans" presStyleLbl="sibTrans1D1" presStyleIdx="0" presStyleCnt="2"/>
      <dgm:spPr/>
    </dgm:pt>
    <dgm:pt modelId="{1850F650-6780-47BC-BE99-DC9FF1CD7FB4}" type="pres">
      <dgm:prSet presAssocID="{D7ADD1DB-1C5C-4DC5-9807-6340F49B124B}" presName="connectorText" presStyleLbl="sibTrans1D1" presStyleIdx="0" presStyleCnt="2"/>
      <dgm:spPr/>
    </dgm:pt>
    <dgm:pt modelId="{C98DFDDA-E6AC-4042-99F5-62B085547C82}" type="pres">
      <dgm:prSet presAssocID="{C632926E-16F7-492B-A9F4-69D73391FA7F}" presName="node" presStyleLbl="node1" presStyleIdx="1" presStyleCnt="3">
        <dgm:presLayoutVars>
          <dgm:bulletEnabled val="1"/>
        </dgm:presLayoutVars>
      </dgm:prSet>
      <dgm:spPr/>
    </dgm:pt>
    <dgm:pt modelId="{503555A1-4F3E-46DB-8126-FF4DECAABA21}" type="pres">
      <dgm:prSet presAssocID="{AB4A00A2-3BCF-4AAB-ACB2-0FEE2A862D45}" presName="sibTrans" presStyleLbl="sibTrans1D1" presStyleIdx="1" presStyleCnt="2"/>
      <dgm:spPr/>
    </dgm:pt>
    <dgm:pt modelId="{DD0E8346-D591-4ED8-BBDC-3B6AAA8F9277}" type="pres">
      <dgm:prSet presAssocID="{AB4A00A2-3BCF-4AAB-ACB2-0FEE2A862D45}" presName="connectorText" presStyleLbl="sibTrans1D1" presStyleIdx="1" presStyleCnt="2"/>
      <dgm:spPr/>
    </dgm:pt>
    <dgm:pt modelId="{EAB758E5-E2E0-4182-BBEC-E5E943133C59}" type="pres">
      <dgm:prSet presAssocID="{502A0816-924E-4573-8D81-B4972021A68D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E9232-1301-44C5-9B9D-BECFA86CC7F4}" type="presOf" srcId="{788C9036-D8D0-4EED-9AC5-AF896AA97A3A}" destId="{14DDE161-9E94-4923-9106-523D73DF488D}" srcOrd="0" destOrd="0" presId="urn:microsoft.com/office/officeart/2016/7/layout/RepeatingBendingProcessNew"/>
    <dgm:cxn modelId="{9FA1FD36-2940-4B1E-8C59-53AD62F31197}" type="presOf" srcId="{502A0816-924E-4573-8D81-B4972021A68D}" destId="{EAB758E5-E2E0-4182-BBEC-E5E943133C59}" srcOrd="0" destOrd="0" presId="urn:microsoft.com/office/officeart/2016/7/layout/RepeatingBendingProcessNew"/>
    <dgm:cxn modelId="{A9B6AC3C-A23B-45F3-9645-BDA641C12637}" type="presOf" srcId="{42380B68-FD0F-4477-ADA7-93D30A860361}" destId="{E1346CB4-7DF5-4B79-BB3F-AFBF3619BBEC}" srcOrd="0" destOrd="0" presId="urn:microsoft.com/office/officeart/2016/7/layout/RepeatingBendingProcessNew"/>
    <dgm:cxn modelId="{DDEAB044-CAFA-458E-9F2B-B1CC8463C2B2}" type="presOf" srcId="{AB4A00A2-3BCF-4AAB-ACB2-0FEE2A862D45}" destId="{DD0E8346-D591-4ED8-BBDC-3B6AAA8F9277}" srcOrd="1" destOrd="0" presId="urn:microsoft.com/office/officeart/2016/7/layout/RepeatingBendingProcessNew"/>
    <dgm:cxn modelId="{C5749668-FBA3-424B-A28A-86BAE21570C2}" type="presOf" srcId="{C632926E-16F7-492B-A9F4-69D73391FA7F}" destId="{C98DFDDA-E6AC-4042-99F5-62B085547C82}" srcOrd="0" destOrd="0" presId="urn:microsoft.com/office/officeart/2016/7/layout/RepeatingBendingProcessNew"/>
    <dgm:cxn modelId="{88F0C44F-D32A-402C-B110-A526BBB6EFDF}" type="presOf" srcId="{AB4A00A2-3BCF-4AAB-ACB2-0FEE2A862D45}" destId="{503555A1-4F3E-46DB-8126-FF4DECAABA21}" srcOrd="0" destOrd="0" presId="urn:microsoft.com/office/officeart/2016/7/layout/RepeatingBendingProcessNew"/>
    <dgm:cxn modelId="{36A31350-3CEE-4461-9A81-021018F0EC58}" srcId="{42380B68-FD0F-4477-ADA7-93D30A860361}" destId="{788C9036-D8D0-4EED-9AC5-AF896AA97A3A}" srcOrd="0" destOrd="0" parTransId="{B92797B1-EDA2-4807-816F-C1AA5228C9EC}" sibTransId="{D7ADD1DB-1C5C-4DC5-9807-6340F49B124B}"/>
    <dgm:cxn modelId="{DD0A0494-C013-43FB-9D9E-BAAE49B2ACDC}" srcId="{42380B68-FD0F-4477-ADA7-93D30A860361}" destId="{C632926E-16F7-492B-A9F4-69D73391FA7F}" srcOrd="1" destOrd="0" parTransId="{41FD59C4-7A8D-4935-8D4E-AFB652F6E0FA}" sibTransId="{AB4A00A2-3BCF-4AAB-ACB2-0FEE2A862D45}"/>
    <dgm:cxn modelId="{36B76997-061A-49D2-8273-5041F4104290}" type="presOf" srcId="{D7ADD1DB-1C5C-4DC5-9807-6340F49B124B}" destId="{A3F4B4C7-3179-4928-947D-983F28FE4E8E}" srcOrd="0" destOrd="0" presId="urn:microsoft.com/office/officeart/2016/7/layout/RepeatingBendingProcessNew"/>
    <dgm:cxn modelId="{1399E0A9-F30C-4D6D-9D5E-9A0DEBB42112}" srcId="{42380B68-FD0F-4477-ADA7-93D30A860361}" destId="{502A0816-924E-4573-8D81-B4972021A68D}" srcOrd="2" destOrd="0" parTransId="{42B40E71-FB70-4218-AB77-E9AAE5383A35}" sibTransId="{4F5F7311-5A41-4B9E-B1DD-F2D7978E168A}"/>
    <dgm:cxn modelId="{2643D9CC-B056-4DB3-BCA8-C818746AEFC9}" type="presOf" srcId="{D7ADD1DB-1C5C-4DC5-9807-6340F49B124B}" destId="{1850F650-6780-47BC-BE99-DC9FF1CD7FB4}" srcOrd="1" destOrd="0" presId="urn:microsoft.com/office/officeart/2016/7/layout/RepeatingBendingProcessNew"/>
    <dgm:cxn modelId="{C291CF9F-6C65-4B3B-9FB6-694792A87601}" type="presParOf" srcId="{E1346CB4-7DF5-4B79-BB3F-AFBF3619BBEC}" destId="{14DDE161-9E94-4923-9106-523D73DF488D}" srcOrd="0" destOrd="0" presId="urn:microsoft.com/office/officeart/2016/7/layout/RepeatingBendingProcessNew"/>
    <dgm:cxn modelId="{84E02600-2B5C-4879-88AF-7736187EE940}" type="presParOf" srcId="{E1346CB4-7DF5-4B79-BB3F-AFBF3619BBEC}" destId="{A3F4B4C7-3179-4928-947D-983F28FE4E8E}" srcOrd="1" destOrd="0" presId="urn:microsoft.com/office/officeart/2016/7/layout/RepeatingBendingProcessNew"/>
    <dgm:cxn modelId="{3FC02638-E9D3-4697-AE1A-37E4DBD334FA}" type="presParOf" srcId="{A3F4B4C7-3179-4928-947D-983F28FE4E8E}" destId="{1850F650-6780-47BC-BE99-DC9FF1CD7FB4}" srcOrd="0" destOrd="0" presId="urn:microsoft.com/office/officeart/2016/7/layout/RepeatingBendingProcessNew"/>
    <dgm:cxn modelId="{A684EE1D-108C-4915-854B-5BB71DED04E4}" type="presParOf" srcId="{E1346CB4-7DF5-4B79-BB3F-AFBF3619BBEC}" destId="{C98DFDDA-E6AC-4042-99F5-62B085547C82}" srcOrd="2" destOrd="0" presId="urn:microsoft.com/office/officeart/2016/7/layout/RepeatingBendingProcessNew"/>
    <dgm:cxn modelId="{140EA706-97CB-4A1D-B4D7-119F884F1FEF}" type="presParOf" srcId="{E1346CB4-7DF5-4B79-BB3F-AFBF3619BBEC}" destId="{503555A1-4F3E-46DB-8126-FF4DECAABA21}" srcOrd="3" destOrd="0" presId="urn:microsoft.com/office/officeart/2016/7/layout/RepeatingBendingProcessNew"/>
    <dgm:cxn modelId="{5FE27201-FA92-44D7-AA79-99FB92D24DF3}" type="presParOf" srcId="{503555A1-4F3E-46DB-8126-FF4DECAABA21}" destId="{DD0E8346-D591-4ED8-BBDC-3B6AAA8F9277}" srcOrd="0" destOrd="0" presId="urn:microsoft.com/office/officeart/2016/7/layout/RepeatingBendingProcessNew"/>
    <dgm:cxn modelId="{DEAB3C1F-ED41-422F-A07C-7CD518985B37}" type="presParOf" srcId="{E1346CB4-7DF5-4B79-BB3F-AFBF3619BBEC}" destId="{EAB758E5-E2E0-4182-BBEC-E5E943133C59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C21A5A-6172-4BFC-8566-9D5B89590617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B38A7DD-28CC-476B-A6F7-2BE6F0619517}">
      <dgm:prSet/>
      <dgm:spPr/>
      <dgm:t>
        <a:bodyPr/>
        <a:lstStyle/>
        <a:p>
          <a:r>
            <a:rPr lang="en-US"/>
            <a:t>Understand</a:t>
          </a:r>
        </a:p>
      </dgm:t>
    </dgm:pt>
    <dgm:pt modelId="{E5F9310F-B5DA-41AB-AA44-F4264E55B2B5}" type="parTrans" cxnId="{A5CA2F00-F32A-4E2B-9FD8-D04BDD91C37B}">
      <dgm:prSet/>
      <dgm:spPr/>
      <dgm:t>
        <a:bodyPr/>
        <a:lstStyle/>
        <a:p>
          <a:endParaRPr lang="en-US"/>
        </a:p>
      </dgm:t>
    </dgm:pt>
    <dgm:pt modelId="{AE837F92-8F9C-46A9-9E86-77EDC1C5E9C0}" type="sibTrans" cxnId="{A5CA2F00-F32A-4E2B-9FD8-D04BDD91C37B}">
      <dgm:prSet/>
      <dgm:spPr/>
      <dgm:t>
        <a:bodyPr/>
        <a:lstStyle/>
        <a:p>
          <a:endParaRPr lang="en-US"/>
        </a:p>
      </dgm:t>
    </dgm:pt>
    <dgm:pt modelId="{66F2217D-C815-454F-9473-449C11D7C625}">
      <dgm:prSet/>
      <dgm:spPr/>
      <dgm:t>
        <a:bodyPr/>
        <a:lstStyle/>
        <a:p>
          <a:r>
            <a:rPr lang="en-US"/>
            <a:t>Understand the application</a:t>
          </a:r>
        </a:p>
      </dgm:t>
    </dgm:pt>
    <dgm:pt modelId="{FF01A477-B1CB-4080-AF41-D437F8FA0961}" type="parTrans" cxnId="{120C8BD3-C550-41BF-9985-064FFDE9BAAD}">
      <dgm:prSet/>
      <dgm:spPr/>
      <dgm:t>
        <a:bodyPr/>
        <a:lstStyle/>
        <a:p>
          <a:endParaRPr lang="en-US"/>
        </a:p>
      </dgm:t>
    </dgm:pt>
    <dgm:pt modelId="{95ECCCF0-815D-4EB1-BF76-DD544390760B}" type="sibTrans" cxnId="{120C8BD3-C550-41BF-9985-064FFDE9BAAD}">
      <dgm:prSet/>
      <dgm:spPr/>
      <dgm:t>
        <a:bodyPr/>
        <a:lstStyle/>
        <a:p>
          <a:endParaRPr lang="en-US"/>
        </a:p>
      </dgm:t>
    </dgm:pt>
    <dgm:pt modelId="{471B7434-EF4A-477C-A971-A6867F8CC691}">
      <dgm:prSet/>
      <dgm:spPr/>
      <dgm:t>
        <a:bodyPr/>
        <a:lstStyle/>
        <a:p>
          <a:r>
            <a:rPr lang="en-US"/>
            <a:t>Locate</a:t>
          </a:r>
        </a:p>
      </dgm:t>
    </dgm:pt>
    <dgm:pt modelId="{AAF5FADE-99B3-454E-BA81-0DCF2A723F3E}" type="parTrans" cxnId="{BA09ACBD-AA79-43B5-8BBA-0A79FF9799F3}">
      <dgm:prSet/>
      <dgm:spPr/>
      <dgm:t>
        <a:bodyPr/>
        <a:lstStyle/>
        <a:p>
          <a:endParaRPr lang="en-US"/>
        </a:p>
      </dgm:t>
    </dgm:pt>
    <dgm:pt modelId="{AF54A90B-180A-4437-9F36-6CE6D7B839EA}" type="sibTrans" cxnId="{BA09ACBD-AA79-43B5-8BBA-0A79FF9799F3}">
      <dgm:prSet/>
      <dgm:spPr/>
      <dgm:t>
        <a:bodyPr/>
        <a:lstStyle/>
        <a:p>
          <a:endParaRPr lang="en-US"/>
        </a:p>
      </dgm:t>
    </dgm:pt>
    <dgm:pt modelId="{5402194B-EEFC-4D1F-89D9-C273D21A7CEF}">
      <dgm:prSet/>
      <dgm:spPr/>
      <dgm:t>
        <a:bodyPr/>
        <a:lstStyle/>
        <a:p>
          <a:r>
            <a:rPr lang="en-US"/>
            <a:t>Locate the application package/folder</a:t>
          </a:r>
        </a:p>
      </dgm:t>
    </dgm:pt>
    <dgm:pt modelId="{C5CB7320-4B47-49ED-941C-44D219E1F4D4}" type="parTrans" cxnId="{86FC220A-1F4C-4ECC-A8E7-4FAEA1897566}">
      <dgm:prSet/>
      <dgm:spPr/>
      <dgm:t>
        <a:bodyPr/>
        <a:lstStyle/>
        <a:p>
          <a:endParaRPr lang="en-US"/>
        </a:p>
      </dgm:t>
    </dgm:pt>
    <dgm:pt modelId="{D17B29FB-9066-4E18-BA52-D086ED810E22}" type="sibTrans" cxnId="{86FC220A-1F4C-4ECC-A8E7-4FAEA1897566}">
      <dgm:prSet/>
      <dgm:spPr/>
      <dgm:t>
        <a:bodyPr/>
        <a:lstStyle/>
        <a:p>
          <a:endParaRPr lang="en-US"/>
        </a:p>
      </dgm:t>
    </dgm:pt>
    <dgm:pt modelId="{60ED6B24-FCD2-449B-91E2-27111A63A8EF}">
      <dgm:prSet/>
      <dgm:spPr/>
      <dgm:t>
        <a:bodyPr/>
        <a:lstStyle/>
        <a:p>
          <a:r>
            <a:rPr lang="en-US"/>
            <a:t>Look</a:t>
          </a:r>
        </a:p>
      </dgm:t>
    </dgm:pt>
    <dgm:pt modelId="{C5565426-D33B-4668-A82C-52B2F4FA007F}" type="parTrans" cxnId="{5A6E4924-174A-4E3F-9E77-2A1328D7D2CA}">
      <dgm:prSet/>
      <dgm:spPr/>
      <dgm:t>
        <a:bodyPr/>
        <a:lstStyle/>
        <a:p>
          <a:endParaRPr lang="en-US"/>
        </a:p>
      </dgm:t>
    </dgm:pt>
    <dgm:pt modelId="{711F9BC0-5558-421B-B666-A70EEE563677}" type="sibTrans" cxnId="{5A6E4924-174A-4E3F-9E77-2A1328D7D2CA}">
      <dgm:prSet/>
      <dgm:spPr/>
      <dgm:t>
        <a:bodyPr/>
        <a:lstStyle/>
        <a:p>
          <a:endParaRPr lang="en-US"/>
        </a:p>
      </dgm:t>
    </dgm:pt>
    <dgm:pt modelId="{517DEED0-F1B8-492F-9146-F5F11F3BEE0D}">
      <dgm:prSet/>
      <dgm:spPr/>
      <dgm:t>
        <a:bodyPr/>
        <a:lstStyle/>
        <a:p>
          <a:r>
            <a:rPr lang="en-US"/>
            <a:t>Look at the application directories</a:t>
          </a:r>
        </a:p>
      </dgm:t>
    </dgm:pt>
    <dgm:pt modelId="{6523BD9F-8138-4219-A367-36B42288A85B}" type="parTrans" cxnId="{D52F0C9B-8E66-476C-BF3A-2CADB6106DB1}">
      <dgm:prSet/>
      <dgm:spPr/>
      <dgm:t>
        <a:bodyPr/>
        <a:lstStyle/>
        <a:p>
          <a:endParaRPr lang="en-US"/>
        </a:p>
      </dgm:t>
    </dgm:pt>
    <dgm:pt modelId="{1573E635-76AC-4617-8DF1-EA21EAAB5C48}" type="sibTrans" cxnId="{D52F0C9B-8E66-476C-BF3A-2CADB6106DB1}">
      <dgm:prSet/>
      <dgm:spPr/>
      <dgm:t>
        <a:bodyPr/>
        <a:lstStyle/>
        <a:p>
          <a:endParaRPr lang="en-US"/>
        </a:p>
      </dgm:t>
    </dgm:pt>
    <dgm:pt modelId="{49D4DA11-1459-4FA1-8778-26F7B887DABE}">
      <dgm:prSet/>
      <dgm:spPr/>
      <dgm:t>
        <a:bodyPr/>
        <a:lstStyle/>
        <a:p>
          <a:r>
            <a:rPr lang="en-US"/>
            <a:t>Go</a:t>
          </a:r>
        </a:p>
      </dgm:t>
    </dgm:pt>
    <dgm:pt modelId="{963F7440-ED8F-49CF-84BB-804781B2FC97}" type="parTrans" cxnId="{C201269C-7973-4C80-90F1-D47227117D44}">
      <dgm:prSet/>
      <dgm:spPr/>
      <dgm:t>
        <a:bodyPr/>
        <a:lstStyle/>
        <a:p>
          <a:endParaRPr lang="en-US"/>
        </a:p>
      </dgm:t>
    </dgm:pt>
    <dgm:pt modelId="{4319B883-D41B-49F0-853A-4291D77E66DD}" type="sibTrans" cxnId="{C201269C-7973-4C80-90F1-D47227117D44}">
      <dgm:prSet/>
      <dgm:spPr/>
      <dgm:t>
        <a:bodyPr/>
        <a:lstStyle/>
        <a:p>
          <a:endParaRPr lang="en-US"/>
        </a:p>
      </dgm:t>
    </dgm:pt>
    <dgm:pt modelId="{65D877F9-303A-4E54-B330-ED362900885C}">
      <dgm:prSet/>
      <dgm:spPr/>
      <dgm:t>
        <a:bodyPr/>
        <a:lstStyle/>
        <a:p>
          <a:r>
            <a:rPr lang="en-US"/>
            <a:t>Go to the "databases" directory </a:t>
          </a:r>
        </a:p>
      </dgm:t>
    </dgm:pt>
    <dgm:pt modelId="{C835BC6D-9280-48F8-9A0A-7546FC55FCF1}" type="parTrans" cxnId="{C1CECECA-D3D9-48E4-BE57-42CA09DB276C}">
      <dgm:prSet/>
      <dgm:spPr/>
      <dgm:t>
        <a:bodyPr/>
        <a:lstStyle/>
        <a:p>
          <a:endParaRPr lang="en-US"/>
        </a:p>
      </dgm:t>
    </dgm:pt>
    <dgm:pt modelId="{21E065CB-D4DE-470B-85AB-D9E959008EC8}" type="sibTrans" cxnId="{C1CECECA-D3D9-48E4-BE57-42CA09DB276C}">
      <dgm:prSet/>
      <dgm:spPr/>
      <dgm:t>
        <a:bodyPr/>
        <a:lstStyle/>
        <a:p>
          <a:endParaRPr lang="en-US"/>
        </a:p>
      </dgm:t>
    </dgm:pt>
    <dgm:pt modelId="{318760E1-4527-4BB6-9891-C7F88F20D811}">
      <dgm:prSet/>
      <dgm:spPr/>
      <dgm:t>
        <a:bodyPr/>
        <a:lstStyle/>
        <a:p>
          <a:r>
            <a:rPr lang="en-US"/>
            <a:t>Open gmm_sync.db</a:t>
          </a:r>
        </a:p>
      </dgm:t>
    </dgm:pt>
    <dgm:pt modelId="{6173843D-719C-4B9E-B68C-EDD73B4EDFB5}" type="parTrans" cxnId="{EEA4CB8A-2AE0-4F4E-B96D-2A4DEE1C4AEA}">
      <dgm:prSet/>
      <dgm:spPr/>
      <dgm:t>
        <a:bodyPr/>
        <a:lstStyle/>
        <a:p>
          <a:endParaRPr lang="en-US"/>
        </a:p>
      </dgm:t>
    </dgm:pt>
    <dgm:pt modelId="{0471D4B7-4FBC-49CF-833E-80C39AEF045C}" type="sibTrans" cxnId="{EEA4CB8A-2AE0-4F4E-B96D-2A4DEE1C4AEA}">
      <dgm:prSet/>
      <dgm:spPr/>
      <dgm:t>
        <a:bodyPr/>
        <a:lstStyle/>
        <a:p>
          <a:endParaRPr lang="en-US"/>
        </a:p>
      </dgm:t>
    </dgm:pt>
    <dgm:pt modelId="{D8C60BEE-9252-4901-AFAE-C4DD7CA5116A}">
      <dgm:prSet/>
      <dgm:spPr/>
      <dgm:t>
        <a:bodyPr/>
        <a:lstStyle/>
        <a:p>
          <a:r>
            <a:rPr lang="en-US"/>
            <a:t>Explore the tables</a:t>
          </a:r>
        </a:p>
      </dgm:t>
    </dgm:pt>
    <dgm:pt modelId="{B8C79749-550D-41CA-B4D1-224A40D06942}" type="parTrans" cxnId="{29F140EA-07AC-4B4E-BC25-5CDA94604896}">
      <dgm:prSet/>
      <dgm:spPr/>
      <dgm:t>
        <a:bodyPr/>
        <a:lstStyle/>
        <a:p>
          <a:endParaRPr lang="en-US"/>
        </a:p>
      </dgm:t>
    </dgm:pt>
    <dgm:pt modelId="{204908E3-4A55-4638-A396-2B8955744D60}" type="sibTrans" cxnId="{29F140EA-07AC-4B4E-BC25-5CDA94604896}">
      <dgm:prSet/>
      <dgm:spPr/>
      <dgm:t>
        <a:bodyPr/>
        <a:lstStyle/>
        <a:p>
          <a:endParaRPr lang="en-US"/>
        </a:p>
      </dgm:t>
    </dgm:pt>
    <dgm:pt modelId="{715E6F60-FB25-4503-8BBC-55FA1D14098D}">
      <dgm:prSet/>
      <dgm:spPr/>
      <dgm:t>
        <a:bodyPr/>
        <a:lstStyle/>
        <a:p>
          <a:r>
            <a:rPr lang="en-US"/>
            <a:t>Look at the data in each column and fetch the information needed</a:t>
          </a:r>
        </a:p>
      </dgm:t>
    </dgm:pt>
    <dgm:pt modelId="{71F8CC29-E21E-426B-9393-C32184BE3FAF}" type="parTrans" cxnId="{6A4A973C-5EC6-4F0C-A3F9-11D6BFD54611}">
      <dgm:prSet/>
      <dgm:spPr/>
      <dgm:t>
        <a:bodyPr/>
        <a:lstStyle/>
        <a:p>
          <a:endParaRPr lang="en-US"/>
        </a:p>
      </dgm:t>
    </dgm:pt>
    <dgm:pt modelId="{19DE4243-C9D9-49A4-8624-E2CEBFA93F88}" type="sibTrans" cxnId="{6A4A973C-5EC6-4F0C-A3F9-11D6BFD54611}">
      <dgm:prSet/>
      <dgm:spPr/>
      <dgm:t>
        <a:bodyPr/>
        <a:lstStyle/>
        <a:p>
          <a:endParaRPr lang="en-US"/>
        </a:p>
      </dgm:t>
    </dgm:pt>
    <dgm:pt modelId="{753ED19C-126C-43B9-987C-2B9AC96DCD82}">
      <dgm:prSet/>
      <dgm:spPr/>
      <dgm:t>
        <a:bodyPr/>
        <a:lstStyle/>
        <a:p>
          <a:r>
            <a:rPr lang="en-US"/>
            <a:t>Go</a:t>
          </a:r>
        </a:p>
      </dgm:t>
    </dgm:pt>
    <dgm:pt modelId="{498B2E60-257B-4A4E-B1B1-1F771766AB03}" type="parTrans" cxnId="{B8E3C905-0F91-490E-983D-C7C44E57BB91}">
      <dgm:prSet/>
      <dgm:spPr/>
      <dgm:t>
        <a:bodyPr/>
        <a:lstStyle/>
        <a:p>
          <a:endParaRPr lang="en-US"/>
        </a:p>
      </dgm:t>
    </dgm:pt>
    <dgm:pt modelId="{66BD74A9-4409-4F25-ABE9-0E26DF67709D}" type="sibTrans" cxnId="{B8E3C905-0F91-490E-983D-C7C44E57BB91}">
      <dgm:prSet/>
      <dgm:spPr/>
      <dgm:t>
        <a:bodyPr/>
        <a:lstStyle/>
        <a:p>
          <a:endParaRPr lang="en-US"/>
        </a:p>
      </dgm:t>
    </dgm:pt>
    <dgm:pt modelId="{614EFA60-31ED-4084-9667-BE789E8E8464}">
      <dgm:prSet/>
      <dgm:spPr/>
      <dgm:t>
        <a:bodyPr/>
        <a:lstStyle/>
        <a:p>
          <a:r>
            <a:rPr lang="en-US"/>
            <a:t>Go to files folder to locate offline directions file</a:t>
          </a:r>
        </a:p>
      </dgm:t>
    </dgm:pt>
    <dgm:pt modelId="{6312B4A2-9BD7-40EF-81BB-44053968F633}" type="parTrans" cxnId="{2C51C426-1A4F-4FE5-8FDA-DBCDDED49146}">
      <dgm:prSet/>
      <dgm:spPr/>
      <dgm:t>
        <a:bodyPr/>
        <a:lstStyle/>
        <a:p>
          <a:endParaRPr lang="en-US"/>
        </a:p>
      </dgm:t>
    </dgm:pt>
    <dgm:pt modelId="{9E6FB016-0F15-4DF5-949A-783B97FDABC9}" type="sibTrans" cxnId="{2C51C426-1A4F-4FE5-8FDA-DBCDDED49146}">
      <dgm:prSet/>
      <dgm:spPr/>
      <dgm:t>
        <a:bodyPr/>
        <a:lstStyle/>
        <a:p>
          <a:endParaRPr lang="en-US"/>
        </a:p>
      </dgm:t>
    </dgm:pt>
    <dgm:pt modelId="{D6C922CF-DD4B-4EA2-8776-E587A5F60B5B}">
      <dgm:prSet/>
      <dgm:spPr/>
      <dgm:t>
        <a:bodyPr/>
        <a:lstStyle/>
        <a:p>
          <a:r>
            <a:rPr lang="en-US"/>
            <a:t>Fetch</a:t>
          </a:r>
        </a:p>
      </dgm:t>
    </dgm:pt>
    <dgm:pt modelId="{4A60F60D-7F86-4243-8221-74B41F48CC73}" type="parTrans" cxnId="{8F78F2E5-3C43-474A-843D-7F49DD6713B9}">
      <dgm:prSet/>
      <dgm:spPr/>
      <dgm:t>
        <a:bodyPr/>
        <a:lstStyle/>
        <a:p>
          <a:endParaRPr lang="en-US"/>
        </a:p>
      </dgm:t>
    </dgm:pt>
    <dgm:pt modelId="{DC5FBD2C-3C0A-469D-816C-0EDEFDDD145C}" type="sibTrans" cxnId="{8F78F2E5-3C43-474A-843D-7F49DD6713B9}">
      <dgm:prSet/>
      <dgm:spPr/>
      <dgm:t>
        <a:bodyPr/>
        <a:lstStyle/>
        <a:p>
          <a:endParaRPr lang="en-US"/>
        </a:p>
      </dgm:t>
    </dgm:pt>
    <dgm:pt modelId="{8375C459-7CBF-4DFE-B58A-432E2D4C6B21}">
      <dgm:prSet/>
      <dgm:spPr/>
      <dgm:t>
        <a:bodyPr/>
        <a:lstStyle/>
        <a:p>
          <a:r>
            <a:rPr lang="en-US"/>
            <a:t>Fetch the information needed from that file</a:t>
          </a:r>
        </a:p>
      </dgm:t>
    </dgm:pt>
    <dgm:pt modelId="{7EDE203A-F255-4A88-B6E3-ADC2C42D2F56}" type="parTrans" cxnId="{4673E30E-0ACA-49D1-BF1B-4A8C1332BA32}">
      <dgm:prSet/>
      <dgm:spPr/>
      <dgm:t>
        <a:bodyPr/>
        <a:lstStyle/>
        <a:p>
          <a:endParaRPr lang="en-US"/>
        </a:p>
      </dgm:t>
    </dgm:pt>
    <dgm:pt modelId="{3731C2DE-FAF5-460E-B7DE-93C33274ECE7}" type="sibTrans" cxnId="{4673E30E-0ACA-49D1-BF1B-4A8C1332BA32}">
      <dgm:prSet/>
      <dgm:spPr/>
      <dgm:t>
        <a:bodyPr/>
        <a:lstStyle/>
        <a:p>
          <a:endParaRPr lang="en-US"/>
        </a:p>
      </dgm:t>
    </dgm:pt>
    <dgm:pt modelId="{7E54C9C1-037C-4712-A47A-B8674AD84A74}" type="pres">
      <dgm:prSet presAssocID="{F2C21A5A-6172-4BFC-8566-9D5B89590617}" presName="Name0" presStyleCnt="0">
        <dgm:presLayoutVars>
          <dgm:dir/>
          <dgm:animLvl val="lvl"/>
          <dgm:resizeHandles val="exact"/>
        </dgm:presLayoutVars>
      </dgm:prSet>
      <dgm:spPr/>
    </dgm:pt>
    <dgm:pt modelId="{62FEB3EA-2AA6-4EE5-A476-07CAD92045FF}" type="pres">
      <dgm:prSet presAssocID="{D6C922CF-DD4B-4EA2-8776-E587A5F60B5B}" presName="boxAndChildren" presStyleCnt="0"/>
      <dgm:spPr/>
    </dgm:pt>
    <dgm:pt modelId="{0C537175-5CD6-464E-BE88-BD39C32CDBE5}" type="pres">
      <dgm:prSet presAssocID="{D6C922CF-DD4B-4EA2-8776-E587A5F60B5B}" presName="parentTextBox" presStyleLbl="alignNode1" presStyleIdx="0" presStyleCnt="6"/>
      <dgm:spPr/>
    </dgm:pt>
    <dgm:pt modelId="{81A725B2-04DE-46AF-BB1D-1755E2540589}" type="pres">
      <dgm:prSet presAssocID="{D6C922CF-DD4B-4EA2-8776-E587A5F60B5B}" presName="descendantBox" presStyleLbl="bgAccFollowNode1" presStyleIdx="0" presStyleCnt="6"/>
      <dgm:spPr/>
    </dgm:pt>
    <dgm:pt modelId="{609EAC2C-40EC-4976-95A5-148BCB0AFAE9}" type="pres">
      <dgm:prSet presAssocID="{66BD74A9-4409-4F25-ABE9-0E26DF67709D}" presName="sp" presStyleCnt="0"/>
      <dgm:spPr/>
    </dgm:pt>
    <dgm:pt modelId="{961448B6-465A-4156-B226-139DB3615766}" type="pres">
      <dgm:prSet presAssocID="{753ED19C-126C-43B9-987C-2B9AC96DCD82}" presName="arrowAndChildren" presStyleCnt="0"/>
      <dgm:spPr/>
    </dgm:pt>
    <dgm:pt modelId="{4ED797C1-3E6E-479A-908D-914044BDD65A}" type="pres">
      <dgm:prSet presAssocID="{753ED19C-126C-43B9-987C-2B9AC96DCD82}" presName="parentTextArrow" presStyleLbl="node1" presStyleIdx="0" presStyleCnt="0"/>
      <dgm:spPr/>
    </dgm:pt>
    <dgm:pt modelId="{9214AA93-A149-4937-B457-DF430C81185E}" type="pres">
      <dgm:prSet presAssocID="{753ED19C-126C-43B9-987C-2B9AC96DCD82}" presName="arrow" presStyleLbl="alignNode1" presStyleIdx="1" presStyleCnt="6"/>
      <dgm:spPr/>
    </dgm:pt>
    <dgm:pt modelId="{C0302BD8-D906-4F81-9E2F-CC8FCBA6034F}" type="pres">
      <dgm:prSet presAssocID="{753ED19C-126C-43B9-987C-2B9AC96DCD82}" presName="descendantArrow" presStyleLbl="bgAccFollowNode1" presStyleIdx="1" presStyleCnt="6"/>
      <dgm:spPr/>
    </dgm:pt>
    <dgm:pt modelId="{E5E462C5-FC1F-4606-B989-35BB6305C8E4}" type="pres">
      <dgm:prSet presAssocID="{4319B883-D41B-49F0-853A-4291D77E66DD}" presName="sp" presStyleCnt="0"/>
      <dgm:spPr/>
    </dgm:pt>
    <dgm:pt modelId="{5156C278-EED7-41E4-8FF7-AFFD90E97DEF}" type="pres">
      <dgm:prSet presAssocID="{49D4DA11-1459-4FA1-8778-26F7B887DABE}" presName="arrowAndChildren" presStyleCnt="0"/>
      <dgm:spPr/>
    </dgm:pt>
    <dgm:pt modelId="{899D761C-16BB-4A43-B6AA-4B8DB424F2BC}" type="pres">
      <dgm:prSet presAssocID="{49D4DA11-1459-4FA1-8778-26F7B887DABE}" presName="parentTextArrow" presStyleLbl="node1" presStyleIdx="0" presStyleCnt="0"/>
      <dgm:spPr/>
    </dgm:pt>
    <dgm:pt modelId="{F2D47709-7963-41C8-94F6-49D1BDC7B1FA}" type="pres">
      <dgm:prSet presAssocID="{49D4DA11-1459-4FA1-8778-26F7B887DABE}" presName="arrow" presStyleLbl="alignNode1" presStyleIdx="2" presStyleCnt="6"/>
      <dgm:spPr/>
    </dgm:pt>
    <dgm:pt modelId="{FF602619-45D3-46CE-AF57-1FF9845677EA}" type="pres">
      <dgm:prSet presAssocID="{49D4DA11-1459-4FA1-8778-26F7B887DABE}" presName="descendantArrow" presStyleLbl="bgAccFollowNode1" presStyleIdx="2" presStyleCnt="6"/>
      <dgm:spPr/>
    </dgm:pt>
    <dgm:pt modelId="{8C93701C-2730-4195-8901-D7EA357BB487}" type="pres">
      <dgm:prSet presAssocID="{711F9BC0-5558-421B-B666-A70EEE563677}" presName="sp" presStyleCnt="0"/>
      <dgm:spPr/>
    </dgm:pt>
    <dgm:pt modelId="{6657A3FA-2169-4274-92C5-796DE47792A3}" type="pres">
      <dgm:prSet presAssocID="{60ED6B24-FCD2-449B-91E2-27111A63A8EF}" presName="arrowAndChildren" presStyleCnt="0"/>
      <dgm:spPr/>
    </dgm:pt>
    <dgm:pt modelId="{F22FC790-5C09-4614-99ED-13EE7F6B9BB4}" type="pres">
      <dgm:prSet presAssocID="{60ED6B24-FCD2-449B-91E2-27111A63A8EF}" presName="parentTextArrow" presStyleLbl="node1" presStyleIdx="0" presStyleCnt="0"/>
      <dgm:spPr/>
    </dgm:pt>
    <dgm:pt modelId="{DCDF7DC7-6B72-46C5-806B-DECA3902DE40}" type="pres">
      <dgm:prSet presAssocID="{60ED6B24-FCD2-449B-91E2-27111A63A8EF}" presName="arrow" presStyleLbl="alignNode1" presStyleIdx="3" presStyleCnt="6"/>
      <dgm:spPr/>
    </dgm:pt>
    <dgm:pt modelId="{7FAB7164-4ABF-44CC-A4CA-80107099A303}" type="pres">
      <dgm:prSet presAssocID="{60ED6B24-FCD2-449B-91E2-27111A63A8EF}" presName="descendantArrow" presStyleLbl="bgAccFollowNode1" presStyleIdx="3" presStyleCnt="6"/>
      <dgm:spPr/>
    </dgm:pt>
    <dgm:pt modelId="{B05D599B-F023-4907-82EF-B7537BD4D4D2}" type="pres">
      <dgm:prSet presAssocID="{AF54A90B-180A-4437-9F36-6CE6D7B839EA}" presName="sp" presStyleCnt="0"/>
      <dgm:spPr/>
    </dgm:pt>
    <dgm:pt modelId="{9B3960DD-5239-4484-9220-2AC8DAEAFC88}" type="pres">
      <dgm:prSet presAssocID="{471B7434-EF4A-477C-A971-A6867F8CC691}" presName="arrowAndChildren" presStyleCnt="0"/>
      <dgm:spPr/>
    </dgm:pt>
    <dgm:pt modelId="{5EC31585-61F4-4F51-BDC1-FB52A37DDF41}" type="pres">
      <dgm:prSet presAssocID="{471B7434-EF4A-477C-A971-A6867F8CC691}" presName="parentTextArrow" presStyleLbl="node1" presStyleIdx="0" presStyleCnt="0"/>
      <dgm:spPr/>
    </dgm:pt>
    <dgm:pt modelId="{BCDA4305-CF44-4C3A-B0C0-FD4B077C7946}" type="pres">
      <dgm:prSet presAssocID="{471B7434-EF4A-477C-A971-A6867F8CC691}" presName="arrow" presStyleLbl="alignNode1" presStyleIdx="4" presStyleCnt="6"/>
      <dgm:spPr/>
    </dgm:pt>
    <dgm:pt modelId="{5CC0A238-EF23-4580-A81D-9FAEB80C778D}" type="pres">
      <dgm:prSet presAssocID="{471B7434-EF4A-477C-A971-A6867F8CC691}" presName="descendantArrow" presStyleLbl="bgAccFollowNode1" presStyleIdx="4" presStyleCnt="6"/>
      <dgm:spPr/>
    </dgm:pt>
    <dgm:pt modelId="{920942EB-72BF-46B7-8EB1-FDA956B92973}" type="pres">
      <dgm:prSet presAssocID="{AE837F92-8F9C-46A9-9E86-77EDC1C5E9C0}" presName="sp" presStyleCnt="0"/>
      <dgm:spPr/>
    </dgm:pt>
    <dgm:pt modelId="{CBE325D5-77D1-4705-AEB0-D589C0DEF73A}" type="pres">
      <dgm:prSet presAssocID="{1B38A7DD-28CC-476B-A6F7-2BE6F0619517}" presName="arrowAndChildren" presStyleCnt="0"/>
      <dgm:spPr/>
    </dgm:pt>
    <dgm:pt modelId="{C499399B-C775-44B5-91D6-3E5A464E66A2}" type="pres">
      <dgm:prSet presAssocID="{1B38A7DD-28CC-476B-A6F7-2BE6F0619517}" presName="parentTextArrow" presStyleLbl="node1" presStyleIdx="0" presStyleCnt="0"/>
      <dgm:spPr/>
    </dgm:pt>
    <dgm:pt modelId="{2BCF0CB4-A87E-4DDA-A416-394A45DC9988}" type="pres">
      <dgm:prSet presAssocID="{1B38A7DD-28CC-476B-A6F7-2BE6F0619517}" presName="arrow" presStyleLbl="alignNode1" presStyleIdx="5" presStyleCnt="6"/>
      <dgm:spPr/>
    </dgm:pt>
    <dgm:pt modelId="{735D5DB0-5554-4DE5-B442-858863EE78B6}" type="pres">
      <dgm:prSet presAssocID="{1B38A7DD-28CC-476B-A6F7-2BE6F0619517}" presName="descendantArrow" presStyleLbl="bgAccFollowNode1" presStyleIdx="5" presStyleCnt="6"/>
      <dgm:spPr/>
    </dgm:pt>
  </dgm:ptLst>
  <dgm:cxnLst>
    <dgm:cxn modelId="{A5CA2F00-F32A-4E2B-9FD8-D04BDD91C37B}" srcId="{F2C21A5A-6172-4BFC-8566-9D5B89590617}" destId="{1B38A7DD-28CC-476B-A6F7-2BE6F0619517}" srcOrd="0" destOrd="0" parTransId="{E5F9310F-B5DA-41AB-AA44-F4264E55B2B5}" sibTransId="{AE837F92-8F9C-46A9-9E86-77EDC1C5E9C0}"/>
    <dgm:cxn modelId="{B8E3C905-0F91-490E-983D-C7C44E57BB91}" srcId="{F2C21A5A-6172-4BFC-8566-9D5B89590617}" destId="{753ED19C-126C-43B9-987C-2B9AC96DCD82}" srcOrd="4" destOrd="0" parTransId="{498B2E60-257B-4A4E-B1B1-1F771766AB03}" sibTransId="{66BD74A9-4409-4F25-ABE9-0E26DF67709D}"/>
    <dgm:cxn modelId="{86FC220A-1F4C-4ECC-A8E7-4FAEA1897566}" srcId="{471B7434-EF4A-477C-A971-A6867F8CC691}" destId="{5402194B-EEFC-4D1F-89D9-C273D21A7CEF}" srcOrd="0" destOrd="0" parTransId="{C5CB7320-4B47-49ED-941C-44D219E1F4D4}" sibTransId="{D17B29FB-9066-4E18-BA52-D086ED810E22}"/>
    <dgm:cxn modelId="{4673E30E-0ACA-49D1-BF1B-4A8C1332BA32}" srcId="{D6C922CF-DD4B-4EA2-8776-E587A5F60B5B}" destId="{8375C459-7CBF-4DFE-B58A-432E2D4C6B21}" srcOrd="0" destOrd="0" parTransId="{7EDE203A-F255-4A88-B6E3-ADC2C42D2F56}" sibTransId="{3731C2DE-FAF5-460E-B7DE-93C33274ECE7}"/>
    <dgm:cxn modelId="{5A6E4924-174A-4E3F-9E77-2A1328D7D2CA}" srcId="{F2C21A5A-6172-4BFC-8566-9D5B89590617}" destId="{60ED6B24-FCD2-449B-91E2-27111A63A8EF}" srcOrd="2" destOrd="0" parTransId="{C5565426-D33B-4668-A82C-52B2F4FA007F}" sibTransId="{711F9BC0-5558-421B-B666-A70EEE563677}"/>
    <dgm:cxn modelId="{2C51C426-1A4F-4FE5-8FDA-DBCDDED49146}" srcId="{753ED19C-126C-43B9-987C-2B9AC96DCD82}" destId="{614EFA60-31ED-4084-9667-BE789E8E8464}" srcOrd="0" destOrd="0" parTransId="{6312B4A2-9BD7-40EF-81BB-44053968F633}" sibTransId="{9E6FB016-0F15-4DF5-949A-783B97FDABC9}"/>
    <dgm:cxn modelId="{3B6ABB2D-CCFE-4A29-8F99-9AE8C7B4A57A}" type="presOf" srcId="{60ED6B24-FCD2-449B-91E2-27111A63A8EF}" destId="{DCDF7DC7-6B72-46C5-806B-DECA3902DE40}" srcOrd="1" destOrd="0" presId="urn:microsoft.com/office/officeart/2016/7/layout/VerticalDownArrowProcess"/>
    <dgm:cxn modelId="{6A4A973C-5EC6-4F0C-A3F9-11D6BFD54611}" srcId="{65D877F9-303A-4E54-B330-ED362900885C}" destId="{715E6F60-FB25-4503-8BBC-55FA1D14098D}" srcOrd="2" destOrd="0" parTransId="{71F8CC29-E21E-426B-9393-C32184BE3FAF}" sibTransId="{19DE4243-C9D9-49A4-8624-E2CEBFA93F88}"/>
    <dgm:cxn modelId="{65B9F061-7D11-4C0B-A6D5-61EC7B382523}" type="presOf" srcId="{614EFA60-31ED-4084-9667-BE789E8E8464}" destId="{C0302BD8-D906-4F81-9E2F-CC8FCBA6034F}" srcOrd="0" destOrd="0" presId="urn:microsoft.com/office/officeart/2016/7/layout/VerticalDownArrowProcess"/>
    <dgm:cxn modelId="{10B72642-B799-4DEB-80C5-5DC8F22274A8}" type="presOf" srcId="{8375C459-7CBF-4DFE-B58A-432E2D4C6B21}" destId="{81A725B2-04DE-46AF-BB1D-1755E2540589}" srcOrd="0" destOrd="0" presId="urn:microsoft.com/office/officeart/2016/7/layout/VerticalDownArrowProcess"/>
    <dgm:cxn modelId="{C39B6367-7998-4265-9D03-7121C4DB1D2F}" type="presOf" srcId="{471B7434-EF4A-477C-A971-A6867F8CC691}" destId="{BCDA4305-CF44-4C3A-B0C0-FD4B077C7946}" srcOrd="1" destOrd="0" presId="urn:microsoft.com/office/officeart/2016/7/layout/VerticalDownArrowProcess"/>
    <dgm:cxn modelId="{1FC2856A-57C6-432B-9A5E-4A09EE47140E}" type="presOf" srcId="{318760E1-4527-4BB6-9891-C7F88F20D811}" destId="{FF602619-45D3-46CE-AF57-1FF9845677EA}" srcOrd="0" destOrd="1" presId="urn:microsoft.com/office/officeart/2016/7/layout/VerticalDownArrowProcess"/>
    <dgm:cxn modelId="{16D8036B-BF86-4B3C-9043-5BB6F020496D}" type="presOf" srcId="{753ED19C-126C-43B9-987C-2B9AC96DCD82}" destId="{4ED797C1-3E6E-479A-908D-914044BDD65A}" srcOrd="0" destOrd="0" presId="urn:microsoft.com/office/officeart/2016/7/layout/VerticalDownArrowProcess"/>
    <dgm:cxn modelId="{37E7D77F-9FCE-4E16-991A-FB75689E44DB}" type="presOf" srcId="{49D4DA11-1459-4FA1-8778-26F7B887DABE}" destId="{F2D47709-7963-41C8-94F6-49D1BDC7B1FA}" srcOrd="1" destOrd="0" presId="urn:microsoft.com/office/officeart/2016/7/layout/VerticalDownArrowProcess"/>
    <dgm:cxn modelId="{C55EF986-1EF6-4F6E-84E5-9C842482DA15}" type="presOf" srcId="{1B38A7DD-28CC-476B-A6F7-2BE6F0619517}" destId="{C499399B-C775-44B5-91D6-3E5A464E66A2}" srcOrd="0" destOrd="0" presId="urn:microsoft.com/office/officeart/2016/7/layout/VerticalDownArrowProcess"/>
    <dgm:cxn modelId="{0E743089-7049-4123-87C1-01800856E9A6}" type="presOf" srcId="{60ED6B24-FCD2-449B-91E2-27111A63A8EF}" destId="{F22FC790-5C09-4614-99ED-13EE7F6B9BB4}" srcOrd="0" destOrd="0" presId="urn:microsoft.com/office/officeart/2016/7/layout/VerticalDownArrowProcess"/>
    <dgm:cxn modelId="{0EF28E8A-4840-4126-9359-515406815490}" type="presOf" srcId="{517DEED0-F1B8-492F-9146-F5F11F3BEE0D}" destId="{7FAB7164-4ABF-44CC-A4CA-80107099A303}" srcOrd="0" destOrd="0" presId="urn:microsoft.com/office/officeart/2016/7/layout/VerticalDownArrowProcess"/>
    <dgm:cxn modelId="{EEA4CB8A-2AE0-4F4E-B96D-2A4DEE1C4AEA}" srcId="{65D877F9-303A-4E54-B330-ED362900885C}" destId="{318760E1-4527-4BB6-9891-C7F88F20D811}" srcOrd="0" destOrd="0" parTransId="{6173843D-719C-4B9E-B68C-EDD73B4EDFB5}" sibTransId="{0471D4B7-4FBC-49CF-833E-80C39AEF045C}"/>
    <dgm:cxn modelId="{565DE58A-7534-423D-8BE2-37C7CF175940}" type="presOf" srcId="{753ED19C-126C-43B9-987C-2B9AC96DCD82}" destId="{9214AA93-A149-4937-B457-DF430C81185E}" srcOrd="1" destOrd="0" presId="urn:microsoft.com/office/officeart/2016/7/layout/VerticalDownArrowProcess"/>
    <dgm:cxn modelId="{D52F0C9B-8E66-476C-BF3A-2CADB6106DB1}" srcId="{60ED6B24-FCD2-449B-91E2-27111A63A8EF}" destId="{517DEED0-F1B8-492F-9146-F5F11F3BEE0D}" srcOrd="0" destOrd="0" parTransId="{6523BD9F-8138-4219-A367-36B42288A85B}" sibTransId="{1573E635-76AC-4617-8DF1-EA21EAAB5C48}"/>
    <dgm:cxn modelId="{C201269C-7973-4C80-90F1-D47227117D44}" srcId="{F2C21A5A-6172-4BFC-8566-9D5B89590617}" destId="{49D4DA11-1459-4FA1-8778-26F7B887DABE}" srcOrd="3" destOrd="0" parTransId="{963F7440-ED8F-49CF-84BB-804781B2FC97}" sibTransId="{4319B883-D41B-49F0-853A-4291D77E66DD}"/>
    <dgm:cxn modelId="{6533B4A5-A80F-4C8F-BBB1-ACFC9A5D369B}" type="presOf" srcId="{471B7434-EF4A-477C-A971-A6867F8CC691}" destId="{5EC31585-61F4-4F51-BDC1-FB52A37DDF41}" srcOrd="0" destOrd="0" presId="urn:microsoft.com/office/officeart/2016/7/layout/VerticalDownArrowProcess"/>
    <dgm:cxn modelId="{305C2EBA-911D-448C-955C-8DFC4FB7D968}" type="presOf" srcId="{65D877F9-303A-4E54-B330-ED362900885C}" destId="{FF602619-45D3-46CE-AF57-1FF9845677EA}" srcOrd="0" destOrd="0" presId="urn:microsoft.com/office/officeart/2016/7/layout/VerticalDownArrowProcess"/>
    <dgm:cxn modelId="{BA09ACBD-AA79-43B5-8BBA-0A79FF9799F3}" srcId="{F2C21A5A-6172-4BFC-8566-9D5B89590617}" destId="{471B7434-EF4A-477C-A971-A6867F8CC691}" srcOrd="1" destOrd="0" parTransId="{AAF5FADE-99B3-454E-BA81-0DCF2A723F3E}" sibTransId="{AF54A90B-180A-4437-9F36-6CE6D7B839EA}"/>
    <dgm:cxn modelId="{6FA520C8-4659-44BA-9E7A-662B240311D5}" type="presOf" srcId="{D8C60BEE-9252-4901-AFAE-C4DD7CA5116A}" destId="{FF602619-45D3-46CE-AF57-1FF9845677EA}" srcOrd="0" destOrd="2" presId="urn:microsoft.com/office/officeart/2016/7/layout/VerticalDownArrowProcess"/>
    <dgm:cxn modelId="{C1CECECA-D3D9-48E4-BE57-42CA09DB276C}" srcId="{49D4DA11-1459-4FA1-8778-26F7B887DABE}" destId="{65D877F9-303A-4E54-B330-ED362900885C}" srcOrd="0" destOrd="0" parTransId="{C835BC6D-9280-48F8-9A0A-7546FC55FCF1}" sibTransId="{21E065CB-D4DE-470B-85AB-D9E959008EC8}"/>
    <dgm:cxn modelId="{644D5DD2-7FFF-4CA2-B809-3558C409A076}" type="presOf" srcId="{715E6F60-FB25-4503-8BBC-55FA1D14098D}" destId="{FF602619-45D3-46CE-AF57-1FF9845677EA}" srcOrd="0" destOrd="3" presId="urn:microsoft.com/office/officeart/2016/7/layout/VerticalDownArrowProcess"/>
    <dgm:cxn modelId="{120C8BD3-C550-41BF-9985-064FFDE9BAAD}" srcId="{1B38A7DD-28CC-476B-A6F7-2BE6F0619517}" destId="{66F2217D-C815-454F-9473-449C11D7C625}" srcOrd="0" destOrd="0" parTransId="{FF01A477-B1CB-4080-AF41-D437F8FA0961}" sibTransId="{95ECCCF0-815D-4EB1-BF76-DD544390760B}"/>
    <dgm:cxn modelId="{9E5018D5-5582-46EC-8799-C3F7139D9A8B}" type="presOf" srcId="{1B38A7DD-28CC-476B-A6F7-2BE6F0619517}" destId="{2BCF0CB4-A87E-4DDA-A416-394A45DC9988}" srcOrd="1" destOrd="0" presId="urn:microsoft.com/office/officeart/2016/7/layout/VerticalDownArrowProcess"/>
    <dgm:cxn modelId="{AFBDB0D7-0DA7-4B80-8DD5-A19426BE18BC}" type="presOf" srcId="{F2C21A5A-6172-4BFC-8566-9D5B89590617}" destId="{7E54C9C1-037C-4712-A47A-B8674AD84A74}" srcOrd="0" destOrd="0" presId="urn:microsoft.com/office/officeart/2016/7/layout/VerticalDownArrowProcess"/>
    <dgm:cxn modelId="{8F78F2E5-3C43-474A-843D-7F49DD6713B9}" srcId="{F2C21A5A-6172-4BFC-8566-9D5B89590617}" destId="{D6C922CF-DD4B-4EA2-8776-E587A5F60B5B}" srcOrd="5" destOrd="0" parTransId="{4A60F60D-7F86-4243-8221-74B41F48CC73}" sibTransId="{DC5FBD2C-3C0A-469D-816C-0EDEFDDD145C}"/>
    <dgm:cxn modelId="{8BB2E4E7-0CA7-4AD1-84E8-40EB57F97D05}" type="presOf" srcId="{D6C922CF-DD4B-4EA2-8776-E587A5F60B5B}" destId="{0C537175-5CD6-464E-BE88-BD39C32CDBE5}" srcOrd="0" destOrd="0" presId="urn:microsoft.com/office/officeart/2016/7/layout/VerticalDownArrowProcess"/>
    <dgm:cxn modelId="{29F140EA-07AC-4B4E-BC25-5CDA94604896}" srcId="{65D877F9-303A-4E54-B330-ED362900885C}" destId="{D8C60BEE-9252-4901-AFAE-C4DD7CA5116A}" srcOrd="1" destOrd="0" parTransId="{B8C79749-550D-41CA-B4D1-224A40D06942}" sibTransId="{204908E3-4A55-4638-A396-2B8955744D60}"/>
    <dgm:cxn modelId="{4F9B8AEA-6763-46B5-B9CB-3B87C69B4841}" type="presOf" srcId="{5402194B-EEFC-4D1F-89D9-C273D21A7CEF}" destId="{5CC0A238-EF23-4580-A81D-9FAEB80C778D}" srcOrd="0" destOrd="0" presId="urn:microsoft.com/office/officeart/2016/7/layout/VerticalDownArrowProcess"/>
    <dgm:cxn modelId="{B61AA5F3-B764-43EC-9811-A03ABFC8CE46}" type="presOf" srcId="{49D4DA11-1459-4FA1-8778-26F7B887DABE}" destId="{899D761C-16BB-4A43-B6AA-4B8DB424F2BC}" srcOrd="0" destOrd="0" presId="urn:microsoft.com/office/officeart/2016/7/layout/VerticalDownArrowProcess"/>
    <dgm:cxn modelId="{C0DA10F9-C1BF-4138-A286-C3381847DE35}" type="presOf" srcId="{66F2217D-C815-454F-9473-449C11D7C625}" destId="{735D5DB0-5554-4DE5-B442-858863EE78B6}" srcOrd="0" destOrd="0" presId="urn:microsoft.com/office/officeart/2016/7/layout/VerticalDownArrowProcess"/>
    <dgm:cxn modelId="{A0A20551-B873-4F43-B178-67F5ED8EDEA9}" type="presParOf" srcId="{7E54C9C1-037C-4712-A47A-B8674AD84A74}" destId="{62FEB3EA-2AA6-4EE5-A476-07CAD92045FF}" srcOrd="0" destOrd="0" presId="urn:microsoft.com/office/officeart/2016/7/layout/VerticalDownArrowProcess"/>
    <dgm:cxn modelId="{58BDF3DA-C4EA-4C8F-8BCE-7B1ED2E98B20}" type="presParOf" srcId="{62FEB3EA-2AA6-4EE5-A476-07CAD92045FF}" destId="{0C537175-5CD6-464E-BE88-BD39C32CDBE5}" srcOrd="0" destOrd="0" presId="urn:microsoft.com/office/officeart/2016/7/layout/VerticalDownArrowProcess"/>
    <dgm:cxn modelId="{B799BD03-FC25-43C8-AC9B-BC2DB520A6AD}" type="presParOf" srcId="{62FEB3EA-2AA6-4EE5-A476-07CAD92045FF}" destId="{81A725B2-04DE-46AF-BB1D-1755E2540589}" srcOrd="1" destOrd="0" presId="urn:microsoft.com/office/officeart/2016/7/layout/VerticalDownArrowProcess"/>
    <dgm:cxn modelId="{05F9F562-1D1B-4FBB-B1F0-6439000D3792}" type="presParOf" srcId="{7E54C9C1-037C-4712-A47A-B8674AD84A74}" destId="{609EAC2C-40EC-4976-95A5-148BCB0AFAE9}" srcOrd="1" destOrd="0" presId="urn:microsoft.com/office/officeart/2016/7/layout/VerticalDownArrowProcess"/>
    <dgm:cxn modelId="{8F8C7BA5-B139-470A-AE4E-AECC84869901}" type="presParOf" srcId="{7E54C9C1-037C-4712-A47A-B8674AD84A74}" destId="{961448B6-465A-4156-B226-139DB3615766}" srcOrd="2" destOrd="0" presId="urn:microsoft.com/office/officeart/2016/7/layout/VerticalDownArrowProcess"/>
    <dgm:cxn modelId="{CBED7DEB-B821-4164-ACC4-282AD6BB18DB}" type="presParOf" srcId="{961448B6-465A-4156-B226-139DB3615766}" destId="{4ED797C1-3E6E-479A-908D-914044BDD65A}" srcOrd="0" destOrd="0" presId="urn:microsoft.com/office/officeart/2016/7/layout/VerticalDownArrowProcess"/>
    <dgm:cxn modelId="{8FDCA6EB-23D9-4633-A092-626B4818023C}" type="presParOf" srcId="{961448B6-465A-4156-B226-139DB3615766}" destId="{9214AA93-A149-4937-B457-DF430C81185E}" srcOrd="1" destOrd="0" presId="urn:microsoft.com/office/officeart/2016/7/layout/VerticalDownArrowProcess"/>
    <dgm:cxn modelId="{F6F04D0B-4B2B-4F90-8D3D-1CE88F098140}" type="presParOf" srcId="{961448B6-465A-4156-B226-139DB3615766}" destId="{C0302BD8-D906-4F81-9E2F-CC8FCBA6034F}" srcOrd="2" destOrd="0" presId="urn:microsoft.com/office/officeart/2016/7/layout/VerticalDownArrowProcess"/>
    <dgm:cxn modelId="{B6306979-CB5E-45EB-959C-4A509F9B7019}" type="presParOf" srcId="{7E54C9C1-037C-4712-A47A-B8674AD84A74}" destId="{E5E462C5-FC1F-4606-B989-35BB6305C8E4}" srcOrd="3" destOrd="0" presId="urn:microsoft.com/office/officeart/2016/7/layout/VerticalDownArrowProcess"/>
    <dgm:cxn modelId="{FEA56E60-061B-4333-9A12-70E3BE2D9020}" type="presParOf" srcId="{7E54C9C1-037C-4712-A47A-B8674AD84A74}" destId="{5156C278-EED7-41E4-8FF7-AFFD90E97DEF}" srcOrd="4" destOrd="0" presId="urn:microsoft.com/office/officeart/2016/7/layout/VerticalDownArrowProcess"/>
    <dgm:cxn modelId="{564AED6E-4704-416D-9989-CD9DB49975FE}" type="presParOf" srcId="{5156C278-EED7-41E4-8FF7-AFFD90E97DEF}" destId="{899D761C-16BB-4A43-B6AA-4B8DB424F2BC}" srcOrd="0" destOrd="0" presId="urn:microsoft.com/office/officeart/2016/7/layout/VerticalDownArrowProcess"/>
    <dgm:cxn modelId="{2A038BA9-025B-4BA4-99CC-E10445BA7965}" type="presParOf" srcId="{5156C278-EED7-41E4-8FF7-AFFD90E97DEF}" destId="{F2D47709-7963-41C8-94F6-49D1BDC7B1FA}" srcOrd="1" destOrd="0" presId="urn:microsoft.com/office/officeart/2016/7/layout/VerticalDownArrowProcess"/>
    <dgm:cxn modelId="{AA72455C-DBA4-4AED-815A-9CE8BB8AD0E9}" type="presParOf" srcId="{5156C278-EED7-41E4-8FF7-AFFD90E97DEF}" destId="{FF602619-45D3-46CE-AF57-1FF9845677EA}" srcOrd="2" destOrd="0" presId="urn:microsoft.com/office/officeart/2016/7/layout/VerticalDownArrowProcess"/>
    <dgm:cxn modelId="{9F1AC70A-AA06-405C-AB0A-F36FE18CE168}" type="presParOf" srcId="{7E54C9C1-037C-4712-A47A-B8674AD84A74}" destId="{8C93701C-2730-4195-8901-D7EA357BB487}" srcOrd="5" destOrd="0" presId="urn:microsoft.com/office/officeart/2016/7/layout/VerticalDownArrowProcess"/>
    <dgm:cxn modelId="{09250AA7-6874-4D65-BDF2-3B498AF48B9A}" type="presParOf" srcId="{7E54C9C1-037C-4712-A47A-B8674AD84A74}" destId="{6657A3FA-2169-4274-92C5-796DE47792A3}" srcOrd="6" destOrd="0" presId="urn:microsoft.com/office/officeart/2016/7/layout/VerticalDownArrowProcess"/>
    <dgm:cxn modelId="{9D216459-6538-44A6-AC4A-CF1CA5C3EBB3}" type="presParOf" srcId="{6657A3FA-2169-4274-92C5-796DE47792A3}" destId="{F22FC790-5C09-4614-99ED-13EE7F6B9BB4}" srcOrd="0" destOrd="0" presId="urn:microsoft.com/office/officeart/2016/7/layout/VerticalDownArrowProcess"/>
    <dgm:cxn modelId="{52A98ABF-6004-4375-8675-BBEA6A64F378}" type="presParOf" srcId="{6657A3FA-2169-4274-92C5-796DE47792A3}" destId="{DCDF7DC7-6B72-46C5-806B-DECA3902DE40}" srcOrd="1" destOrd="0" presId="urn:microsoft.com/office/officeart/2016/7/layout/VerticalDownArrowProcess"/>
    <dgm:cxn modelId="{FAD35A64-E68C-4A4B-9C12-39F578D59439}" type="presParOf" srcId="{6657A3FA-2169-4274-92C5-796DE47792A3}" destId="{7FAB7164-4ABF-44CC-A4CA-80107099A303}" srcOrd="2" destOrd="0" presId="urn:microsoft.com/office/officeart/2016/7/layout/VerticalDownArrowProcess"/>
    <dgm:cxn modelId="{5B01A8BF-2B35-4D53-87F0-97920006926A}" type="presParOf" srcId="{7E54C9C1-037C-4712-A47A-B8674AD84A74}" destId="{B05D599B-F023-4907-82EF-B7537BD4D4D2}" srcOrd="7" destOrd="0" presId="urn:microsoft.com/office/officeart/2016/7/layout/VerticalDownArrowProcess"/>
    <dgm:cxn modelId="{33605FF4-D8E3-4482-98D4-02CC87ACE1B0}" type="presParOf" srcId="{7E54C9C1-037C-4712-A47A-B8674AD84A74}" destId="{9B3960DD-5239-4484-9220-2AC8DAEAFC88}" srcOrd="8" destOrd="0" presId="urn:microsoft.com/office/officeart/2016/7/layout/VerticalDownArrowProcess"/>
    <dgm:cxn modelId="{843D972E-1DCE-4F4E-9BC4-C35CC453F6C7}" type="presParOf" srcId="{9B3960DD-5239-4484-9220-2AC8DAEAFC88}" destId="{5EC31585-61F4-4F51-BDC1-FB52A37DDF41}" srcOrd="0" destOrd="0" presId="urn:microsoft.com/office/officeart/2016/7/layout/VerticalDownArrowProcess"/>
    <dgm:cxn modelId="{078AD682-2350-4507-BF78-7B9ACAB0CD53}" type="presParOf" srcId="{9B3960DD-5239-4484-9220-2AC8DAEAFC88}" destId="{BCDA4305-CF44-4C3A-B0C0-FD4B077C7946}" srcOrd="1" destOrd="0" presId="urn:microsoft.com/office/officeart/2016/7/layout/VerticalDownArrowProcess"/>
    <dgm:cxn modelId="{C0954D0F-B039-4BBF-8300-7D1475C3294E}" type="presParOf" srcId="{9B3960DD-5239-4484-9220-2AC8DAEAFC88}" destId="{5CC0A238-EF23-4580-A81D-9FAEB80C778D}" srcOrd="2" destOrd="0" presId="urn:microsoft.com/office/officeart/2016/7/layout/VerticalDownArrowProcess"/>
    <dgm:cxn modelId="{6BCE79B3-CFAB-4D58-914F-749F8692DF0C}" type="presParOf" srcId="{7E54C9C1-037C-4712-A47A-B8674AD84A74}" destId="{920942EB-72BF-46B7-8EB1-FDA956B92973}" srcOrd="9" destOrd="0" presId="urn:microsoft.com/office/officeart/2016/7/layout/VerticalDownArrowProcess"/>
    <dgm:cxn modelId="{E98044E4-884B-45DA-8AC0-A1DAAE909BDD}" type="presParOf" srcId="{7E54C9C1-037C-4712-A47A-B8674AD84A74}" destId="{CBE325D5-77D1-4705-AEB0-D589C0DEF73A}" srcOrd="10" destOrd="0" presId="urn:microsoft.com/office/officeart/2016/7/layout/VerticalDownArrowProcess"/>
    <dgm:cxn modelId="{9C515886-D72B-4C2E-A307-57FD205A760C}" type="presParOf" srcId="{CBE325D5-77D1-4705-AEB0-D589C0DEF73A}" destId="{C499399B-C775-44B5-91D6-3E5A464E66A2}" srcOrd="0" destOrd="0" presId="urn:microsoft.com/office/officeart/2016/7/layout/VerticalDownArrowProcess"/>
    <dgm:cxn modelId="{76BACF7B-3BCF-4AF8-BE83-A8D42F05B092}" type="presParOf" srcId="{CBE325D5-77D1-4705-AEB0-D589C0DEF73A}" destId="{2BCF0CB4-A87E-4DDA-A416-394A45DC9988}" srcOrd="1" destOrd="0" presId="urn:microsoft.com/office/officeart/2016/7/layout/VerticalDownArrowProcess"/>
    <dgm:cxn modelId="{937CA6A1-BF57-4BCC-B269-DD8073189BB8}" type="presParOf" srcId="{CBE325D5-77D1-4705-AEB0-D589C0DEF73A}" destId="{735D5DB0-5554-4DE5-B442-858863EE78B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BB736-221F-45F7-B3CC-30FBFA1D9A45}">
      <dsp:nvSpPr>
        <dsp:cNvPr id="0" name=""/>
        <dsp:cNvSpPr/>
      </dsp:nvSpPr>
      <dsp:spPr>
        <a:xfrm>
          <a:off x="8602" y="616620"/>
          <a:ext cx="1003081" cy="1003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AEF89-CB92-447A-B48F-D2360452BADC}">
      <dsp:nvSpPr>
        <dsp:cNvPr id="0" name=""/>
        <dsp:cNvSpPr/>
      </dsp:nvSpPr>
      <dsp:spPr>
        <a:xfrm>
          <a:off x="8602" y="1742693"/>
          <a:ext cx="2865948" cy="42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Assuming that suspect has saved location data in the phone</a:t>
          </a:r>
        </a:p>
      </dsp:txBody>
      <dsp:txXfrm>
        <a:off x="8602" y="1742693"/>
        <a:ext cx="2865948" cy="429892"/>
      </dsp:txXfrm>
    </dsp:sp>
    <dsp:sp modelId="{6DECCF5C-1DAD-4DEA-A2C6-4141528AD385}">
      <dsp:nvSpPr>
        <dsp:cNvPr id="0" name=""/>
        <dsp:cNvSpPr/>
      </dsp:nvSpPr>
      <dsp:spPr>
        <a:xfrm>
          <a:off x="8602" y="2229790"/>
          <a:ext cx="2865948" cy="1247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2B369-6C3C-4E80-9954-F2AF58EBA655}">
      <dsp:nvSpPr>
        <dsp:cNvPr id="0" name=""/>
        <dsp:cNvSpPr/>
      </dsp:nvSpPr>
      <dsp:spPr>
        <a:xfrm>
          <a:off x="3376092" y="616620"/>
          <a:ext cx="1003081" cy="1003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728AA-303E-4CEB-9286-7CDA4113B69F}">
      <dsp:nvSpPr>
        <dsp:cNvPr id="0" name=""/>
        <dsp:cNvSpPr/>
      </dsp:nvSpPr>
      <dsp:spPr>
        <a:xfrm>
          <a:off x="3376092" y="1742693"/>
          <a:ext cx="2865948" cy="42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What is location data?</a:t>
          </a:r>
        </a:p>
      </dsp:txBody>
      <dsp:txXfrm>
        <a:off x="3376092" y="1742693"/>
        <a:ext cx="2865948" cy="429892"/>
      </dsp:txXfrm>
    </dsp:sp>
    <dsp:sp modelId="{92D35EE8-095D-4498-A207-F68D17456202}">
      <dsp:nvSpPr>
        <dsp:cNvPr id="0" name=""/>
        <dsp:cNvSpPr/>
      </dsp:nvSpPr>
      <dsp:spPr>
        <a:xfrm>
          <a:off x="3376092" y="2229790"/>
          <a:ext cx="2865948" cy="1247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It is information collected by a network or service about where the user's phone or other device is or was located – for example, tracing the </a:t>
          </a:r>
          <a:r>
            <a:rPr lang="en-US" sz="1100" b="1" kern="1200"/>
            <a:t>location</a:t>
          </a:r>
          <a:r>
            <a:rPr lang="en-US" sz="1100" kern="1200"/>
            <a:t> of a mobile phone from </a:t>
          </a:r>
          <a:r>
            <a:rPr lang="en-US" sz="1100" b="1" kern="1200"/>
            <a:t>data</a:t>
          </a:r>
          <a:r>
            <a:rPr lang="en-US" sz="1100" kern="1200"/>
            <a:t> collected by base stations on a mobile phone network.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Location data usually gets stored in database but sometimes in files too</a:t>
          </a:r>
        </a:p>
      </dsp:txBody>
      <dsp:txXfrm>
        <a:off x="3376092" y="2229790"/>
        <a:ext cx="2865948" cy="1247071"/>
      </dsp:txXfrm>
    </dsp:sp>
    <dsp:sp modelId="{F6A7DB8C-571F-4679-AD4B-2264E8293B6B}">
      <dsp:nvSpPr>
        <dsp:cNvPr id="0" name=""/>
        <dsp:cNvSpPr/>
      </dsp:nvSpPr>
      <dsp:spPr>
        <a:xfrm>
          <a:off x="6743581" y="616620"/>
          <a:ext cx="1003081" cy="1003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9751B-75CD-41C2-98B8-BE3C8491B962}">
      <dsp:nvSpPr>
        <dsp:cNvPr id="0" name=""/>
        <dsp:cNvSpPr/>
      </dsp:nvSpPr>
      <dsp:spPr>
        <a:xfrm>
          <a:off x="6743581" y="1742693"/>
          <a:ext cx="2865948" cy="42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Location evidence includes</a:t>
          </a:r>
        </a:p>
      </dsp:txBody>
      <dsp:txXfrm>
        <a:off x="6743581" y="1742693"/>
        <a:ext cx="2865948" cy="429892"/>
      </dsp:txXfrm>
    </dsp:sp>
    <dsp:sp modelId="{D9268DA4-77BB-4DA9-8F61-050268F4DF4C}">
      <dsp:nvSpPr>
        <dsp:cNvPr id="0" name=""/>
        <dsp:cNvSpPr/>
      </dsp:nvSpPr>
      <dsp:spPr>
        <a:xfrm>
          <a:off x="6743581" y="2229790"/>
          <a:ext cx="2865948" cy="1247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Location history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Timestamps of visits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Offline saved directions</a:t>
          </a:r>
        </a:p>
      </dsp:txBody>
      <dsp:txXfrm>
        <a:off x="6743581" y="2229790"/>
        <a:ext cx="2865948" cy="1247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12203-D895-4CEF-B0D6-5F2743C577DB}">
      <dsp:nvSpPr>
        <dsp:cNvPr id="0" name=""/>
        <dsp:cNvSpPr/>
      </dsp:nvSpPr>
      <dsp:spPr>
        <a:xfrm>
          <a:off x="2817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1: Find the database where location evidence is stored</a:t>
          </a:r>
        </a:p>
      </dsp:txBody>
      <dsp:txXfrm>
        <a:off x="2817" y="1671182"/>
        <a:ext cx="2235464" cy="1877790"/>
      </dsp:txXfrm>
    </dsp:sp>
    <dsp:sp modelId="{6091BF9E-4E5B-4186-9C4F-E4B89CB0C2BD}">
      <dsp:nvSpPr>
        <dsp:cNvPr id="0" name=""/>
        <dsp:cNvSpPr/>
      </dsp:nvSpPr>
      <dsp:spPr>
        <a:xfrm>
          <a:off x="651102" y="794880"/>
          <a:ext cx="938895" cy="9388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788600" y="932378"/>
        <a:ext cx="663899" cy="663899"/>
      </dsp:txXfrm>
    </dsp:sp>
    <dsp:sp modelId="{905BC943-493C-49DC-B426-38942CE2B4DA}">
      <dsp:nvSpPr>
        <dsp:cNvPr id="0" name=""/>
        <dsp:cNvSpPr/>
      </dsp:nvSpPr>
      <dsp:spPr>
        <a:xfrm>
          <a:off x="2817" y="3611494"/>
          <a:ext cx="2235464" cy="72"/>
        </a:xfrm>
        <a:prstGeom prst="rect">
          <a:avLst/>
        </a:prstGeom>
        <a:solidFill>
          <a:schemeClr val="accent2">
            <a:hueOff val="136867"/>
            <a:satOff val="-782"/>
            <a:lumOff val="756"/>
            <a:alphaOff val="0"/>
          </a:schemeClr>
        </a:solidFill>
        <a:ln w="19050" cap="rnd" cmpd="sng" algn="ctr">
          <a:solidFill>
            <a:schemeClr val="accent2">
              <a:hueOff val="136867"/>
              <a:satOff val="-782"/>
              <a:lumOff val="7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AB36F-C2CB-4C9B-A7D1-2C6BECD8344C}">
      <dsp:nvSpPr>
        <dsp:cNvPr id="0" name=""/>
        <dsp:cNvSpPr/>
      </dsp:nvSpPr>
      <dsp:spPr>
        <a:xfrm>
          <a:off x="2461828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337043"/>
            <a:satOff val="3322"/>
            <a:lumOff val="31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337043"/>
              <a:satOff val="3322"/>
              <a:lumOff val="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2: Find the table contains the location data</a:t>
          </a:r>
        </a:p>
      </dsp:txBody>
      <dsp:txXfrm>
        <a:off x="2461828" y="1671182"/>
        <a:ext cx="2235464" cy="1877790"/>
      </dsp:txXfrm>
    </dsp:sp>
    <dsp:sp modelId="{39B9CE3A-3C4A-4091-B804-C682B1255C74}">
      <dsp:nvSpPr>
        <dsp:cNvPr id="0" name=""/>
        <dsp:cNvSpPr/>
      </dsp:nvSpPr>
      <dsp:spPr>
        <a:xfrm>
          <a:off x="3110113" y="794880"/>
          <a:ext cx="938895" cy="938895"/>
        </a:xfrm>
        <a:prstGeom prst="ellipse">
          <a:avLst/>
        </a:prstGeom>
        <a:solidFill>
          <a:schemeClr val="accent2">
            <a:hueOff val="273733"/>
            <a:satOff val="-1564"/>
            <a:lumOff val="1513"/>
            <a:alphaOff val="0"/>
          </a:schemeClr>
        </a:solidFill>
        <a:ln w="19050" cap="rnd" cmpd="sng" algn="ctr">
          <a:solidFill>
            <a:schemeClr val="accent2">
              <a:hueOff val="273733"/>
              <a:satOff val="-1564"/>
              <a:lumOff val="1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247611" y="932378"/>
        <a:ext cx="663899" cy="663899"/>
      </dsp:txXfrm>
    </dsp:sp>
    <dsp:sp modelId="{626AAC34-8B55-45F7-A385-598EFCD9428C}">
      <dsp:nvSpPr>
        <dsp:cNvPr id="0" name=""/>
        <dsp:cNvSpPr/>
      </dsp:nvSpPr>
      <dsp:spPr>
        <a:xfrm>
          <a:off x="2461828" y="3611494"/>
          <a:ext cx="2235464" cy="72"/>
        </a:xfrm>
        <a:prstGeom prst="rect">
          <a:avLst/>
        </a:prstGeom>
        <a:solidFill>
          <a:schemeClr val="accent2">
            <a:hueOff val="410600"/>
            <a:satOff val="-2346"/>
            <a:lumOff val="2269"/>
            <a:alphaOff val="0"/>
          </a:schemeClr>
        </a:solidFill>
        <a:ln w="19050" cap="rnd" cmpd="sng" algn="ctr">
          <a:solidFill>
            <a:schemeClr val="accent2">
              <a:hueOff val="410600"/>
              <a:satOff val="-2346"/>
              <a:lumOff val="2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9206E-C433-472F-BD2D-D3B689BEA2F8}">
      <dsp:nvSpPr>
        <dsp:cNvPr id="0" name=""/>
        <dsp:cNvSpPr/>
      </dsp:nvSpPr>
      <dsp:spPr>
        <a:xfrm>
          <a:off x="4920839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674087"/>
            <a:satOff val="6644"/>
            <a:lumOff val="63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74087"/>
              <a:satOff val="6644"/>
              <a:lumOff val="6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3: Find the column contains the location data</a:t>
          </a:r>
        </a:p>
      </dsp:txBody>
      <dsp:txXfrm>
        <a:off x="4920839" y="1671182"/>
        <a:ext cx="2235464" cy="1877790"/>
      </dsp:txXfrm>
    </dsp:sp>
    <dsp:sp modelId="{EA106428-949B-4BE2-9598-FD2053625B96}">
      <dsp:nvSpPr>
        <dsp:cNvPr id="0" name=""/>
        <dsp:cNvSpPr/>
      </dsp:nvSpPr>
      <dsp:spPr>
        <a:xfrm>
          <a:off x="5569124" y="794880"/>
          <a:ext cx="938895" cy="938895"/>
        </a:xfrm>
        <a:prstGeom prst="ellipse">
          <a:avLst/>
        </a:prstGeom>
        <a:solidFill>
          <a:schemeClr val="accent2">
            <a:hueOff val="547467"/>
            <a:satOff val="-3129"/>
            <a:lumOff val="3026"/>
            <a:alphaOff val="0"/>
          </a:schemeClr>
        </a:solidFill>
        <a:ln w="19050" cap="rnd" cmpd="sng" algn="ctr">
          <a:solidFill>
            <a:schemeClr val="accent2">
              <a:hueOff val="547467"/>
              <a:satOff val="-3129"/>
              <a:lumOff val="3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5706622" y="932378"/>
        <a:ext cx="663899" cy="663899"/>
      </dsp:txXfrm>
    </dsp:sp>
    <dsp:sp modelId="{49FB9DFC-E906-4299-97C4-996D778A39FB}">
      <dsp:nvSpPr>
        <dsp:cNvPr id="0" name=""/>
        <dsp:cNvSpPr/>
      </dsp:nvSpPr>
      <dsp:spPr>
        <a:xfrm>
          <a:off x="4920839" y="3611494"/>
          <a:ext cx="2235464" cy="72"/>
        </a:xfrm>
        <a:prstGeom prst="rect">
          <a:avLst/>
        </a:prstGeom>
        <a:solidFill>
          <a:schemeClr val="accent2">
            <a:hueOff val="684334"/>
            <a:satOff val="-3911"/>
            <a:lumOff val="3782"/>
            <a:alphaOff val="0"/>
          </a:schemeClr>
        </a:solidFill>
        <a:ln w="19050" cap="rnd" cmpd="sng" algn="ctr">
          <a:solidFill>
            <a:schemeClr val="accent2">
              <a:hueOff val="684334"/>
              <a:satOff val="-3911"/>
              <a:lumOff val="37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9FB68-B44F-4D18-9BA6-E273CB828E75}">
      <dsp:nvSpPr>
        <dsp:cNvPr id="0" name=""/>
        <dsp:cNvSpPr/>
      </dsp:nvSpPr>
      <dsp:spPr>
        <a:xfrm>
          <a:off x="7379850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Step 4: Find the location data in a cell</a:t>
          </a:r>
        </a:p>
      </dsp:txBody>
      <dsp:txXfrm>
        <a:off x="7379850" y="1671182"/>
        <a:ext cx="2235464" cy="1877790"/>
      </dsp:txXfrm>
    </dsp:sp>
    <dsp:sp modelId="{CBD73650-F500-438C-955A-71722153BFEA}">
      <dsp:nvSpPr>
        <dsp:cNvPr id="0" name=""/>
        <dsp:cNvSpPr/>
      </dsp:nvSpPr>
      <dsp:spPr>
        <a:xfrm>
          <a:off x="8028135" y="794880"/>
          <a:ext cx="938895" cy="938895"/>
        </a:xfrm>
        <a:prstGeom prst="ellipse">
          <a:avLst/>
        </a:prstGeom>
        <a:solidFill>
          <a:schemeClr val="accent2">
            <a:hueOff val="821200"/>
            <a:satOff val="-4693"/>
            <a:lumOff val="4539"/>
            <a:alphaOff val="0"/>
          </a:schemeClr>
        </a:solidFill>
        <a:ln w="19050" cap="rnd" cmpd="sng" algn="ctr">
          <a:solidFill>
            <a:schemeClr val="accent2">
              <a:hueOff val="821200"/>
              <a:satOff val="-4693"/>
              <a:lumOff val="4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165633" y="932378"/>
        <a:ext cx="663899" cy="663899"/>
      </dsp:txXfrm>
    </dsp:sp>
    <dsp:sp modelId="{96EC00ED-A307-45E5-8907-09B3D29F0210}">
      <dsp:nvSpPr>
        <dsp:cNvPr id="0" name=""/>
        <dsp:cNvSpPr/>
      </dsp:nvSpPr>
      <dsp:spPr>
        <a:xfrm>
          <a:off x="7379850" y="3611494"/>
          <a:ext cx="2235464" cy="72"/>
        </a:xfrm>
        <a:prstGeom prst="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4B4C7-3179-4928-947D-983F28FE4E8E}">
      <dsp:nvSpPr>
        <dsp:cNvPr id="0" name=""/>
        <dsp:cNvSpPr/>
      </dsp:nvSpPr>
      <dsp:spPr>
        <a:xfrm>
          <a:off x="4478357" y="814087"/>
          <a:ext cx="6272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7218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75521" y="856518"/>
        <a:ext cx="32890" cy="6578"/>
      </dsp:txXfrm>
    </dsp:sp>
    <dsp:sp modelId="{14DDE161-9E94-4923-9106-523D73DF488D}">
      <dsp:nvSpPr>
        <dsp:cNvPr id="0" name=""/>
        <dsp:cNvSpPr/>
      </dsp:nvSpPr>
      <dsp:spPr>
        <a:xfrm>
          <a:off x="1620077" y="1784"/>
          <a:ext cx="2860079" cy="17160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46" tIns="147108" rIns="140146" bIns="14710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Step 1: Find the files folder where offline directions are stored</a:t>
          </a:r>
        </a:p>
      </dsp:txBody>
      <dsp:txXfrm>
        <a:off x="1620077" y="1784"/>
        <a:ext cx="2860079" cy="1716047"/>
      </dsp:txXfrm>
    </dsp:sp>
    <dsp:sp modelId="{503555A1-4F3E-46DB-8126-FF4DECAABA21}">
      <dsp:nvSpPr>
        <dsp:cNvPr id="0" name=""/>
        <dsp:cNvSpPr/>
      </dsp:nvSpPr>
      <dsp:spPr>
        <a:xfrm>
          <a:off x="3050117" y="1716031"/>
          <a:ext cx="3517897" cy="627218"/>
        </a:xfrm>
        <a:custGeom>
          <a:avLst/>
          <a:gdLst/>
          <a:ahLst/>
          <a:cxnLst/>
          <a:rect l="0" t="0" r="0" b="0"/>
          <a:pathLst>
            <a:path>
              <a:moveTo>
                <a:pt x="3517897" y="0"/>
              </a:moveTo>
              <a:lnTo>
                <a:pt x="3517897" y="330709"/>
              </a:lnTo>
              <a:lnTo>
                <a:pt x="0" y="330709"/>
              </a:lnTo>
              <a:lnTo>
                <a:pt x="0" y="627218"/>
              </a:lnTo>
            </a:path>
          </a:pathLst>
        </a:custGeom>
        <a:noFill/>
        <a:ln w="1270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19594" y="2026351"/>
        <a:ext cx="178943" cy="6578"/>
      </dsp:txXfrm>
    </dsp:sp>
    <dsp:sp modelId="{C98DFDDA-E6AC-4042-99F5-62B085547C82}">
      <dsp:nvSpPr>
        <dsp:cNvPr id="0" name=""/>
        <dsp:cNvSpPr/>
      </dsp:nvSpPr>
      <dsp:spPr>
        <a:xfrm>
          <a:off x="5137975" y="1784"/>
          <a:ext cx="2860079" cy="1716047"/>
        </a:xfrm>
        <a:prstGeom prst="rect">
          <a:avLst/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46" tIns="147108" rIns="140146" bIns="14710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Step 2: Find the file that contains the offline directions</a:t>
          </a:r>
        </a:p>
      </dsp:txBody>
      <dsp:txXfrm>
        <a:off x="5137975" y="1784"/>
        <a:ext cx="2860079" cy="1716047"/>
      </dsp:txXfrm>
    </dsp:sp>
    <dsp:sp modelId="{EAB758E5-E2E0-4182-BBEC-E5E943133C59}">
      <dsp:nvSpPr>
        <dsp:cNvPr id="0" name=""/>
        <dsp:cNvSpPr/>
      </dsp:nvSpPr>
      <dsp:spPr>
        <a:xfrm>
          <a:off x="1620077" y="2375650"/>
          <a:ext cx="2860079" cy="1716047"/>
        </a:xfrm>
        <a:prstGeom prst="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46" tIns="147108" rIns="140146" bIns="14710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Step 3: Open the file that contains the offline directions and look at the saved data</a:t>
          </a:r>
        </a:p>
      </dsp:txBody>
      <dsp:txXfrm>
        <a:off x="1620077" y="2375650"/>
        <a:ext cx="2860079" cy="17160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37175-5CD6-464E-BE88-BD39C32CDBE5}">
      <dsp:nvSpPr>
        <dsp:cNvPr id="0" name=""/>
        <dsp:cNvSpPr/>
      </dsp:nvSpPr>
      <dsp:spPr>
        <a:xfrm>
          <a:off x="0" y="3616837"/>
          <a:ext cx="2404533" cy="4747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20904" rIns="171010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Fetch</a:t>
          </a:r>
        </a:p>
      </dsp:txBody>
      <dsp:txXfrm>
        <a:off x="0" y="3616837"/>
        <a:ext cx="2404533" cy="474707"/>
      </dsp:txXfrm>
    </dsp:sp>
    <dsp:sp modelId="{81A725B2-04DE-46AF-BB1D-1755E2540589}">
      <dsp:nvSpPr>
        <dsp:cNvPr id="0" name=""/>
        <dsp:cNvSpPr/>
      </dsp:nvSpPr>
      <dsp:spPr>
        <a:xfrm>
          <a:off x="2404533" y="3616837"/>
          <a:ext cx="7213599" cy="4747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Fetch the information needed from that file</a:t>
          </a:r>
        </a:p>
      </dsp:txBody>
      <dsp:txXfrm>
        <a:off x="2404533" y="3616837"/>
        <a:ext cx="7213599" cy="474707"/>
      </dsp:txXfrm>
    </dsp:sp>
    <dsp:sp modelId="{9214AA93-A149-4937-B457-DF430C81185E}">
      <dsp:nvSpPr>
        <dsp:cNvPr id="0" name=""/>
        <dsp:cNvSpPr/>
      </dsp:nvSpPr>
      <dsp:spPr>
        <a:xfrm rot="10800000">
          <a:off x="0" y="2893857"/>
          <a:ext cx="2404533" cy="73010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91613"/>
            <a:satOff val="-1095"/>
            <a:lumOff val="1059"/>
            <a:alphaOff val="0"/>
          </a:schemeClr>
        </a:solidFill>
        <a:ln w="19050" cap="rnd" cmpd="sng" algn="ctr">
          <a:solidFill>
            <a:schemeClr val="accent2">
              <a:hueOff val="191613"/>
              <a:satOff val="-1095"/>
              <a:lumOff val="1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20904" rIns="171010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</a:t>
          </a:r>
        </a:p>
      </dsp:txBody>
      <dsp:txXfrm rot="-10800000">
        <a:off x="0" y="2893857"/>
        <a:ext cx="2404533" cy="474565"/>
      </dsp:txXfrm>
    </dsp:sp>
    <dsp:sp modelId="{C0302BD8-D906-4F81-9E2F-CC8FCBA6034F}">
      <dsp:nvSpPr>
        <dsp:cNvPr id="0" name=""/>
        <dsp:cNvSpPr/>
      </dsp:nvSpPr>
      <dsp:spPr>
        <a:xfrm>
          <a:off x="2404533" y="2893857"/>
          <a:ext cx="7213599" cy="474565"/>
        </a:xfrm>
        <a:prstGeom prst="rect">
          <a:avLst/>
        </a:prstGeom>
        <a:solidFill>
          <a:schemeClr val="accent2">
            <a:tint val="40000"/>
            <a:alpha val="90000"/>
            <a:hueOff val="202226"/>
            <a:satOff val="1993"/>
            <a:lumOff val="19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202226"/>
              <a:satOff val="1993"/>
              <a:lumOff val="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Go to files folder to locate offline directions file</a:t>
          </a:r>
        </a:p>
      </dsp:txBody>
      <dsp:txXfrm>
        <a:off x="2404533" y="2893857"/>
        <a:ext cx="7213599" cy="474565"/>
      </dsp:txXfrm>
    </dsp:sp>
    <dsp:sp modelId="{F2D47709-7963-41C8-94F6-49D1BDC7B1FA}">
      <dsp:nvSpPr>
        <dsp:cNvPr id="0" name=""/>
        <dsp:cNvSpPr/>
      </dsp:nvSpPr>
      <dsp:spPr>
        <a:xfrm rot="10800000">
          <a:off x="0" y="2170877"/>
          <a:ext cx="2404533" cy="73010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383227"/>
            <a:satOff val="-2190"/>
            <a:lumOff val="2118"/>
            <a:alphaOff val="0"/>
          </a:schemeClr>
        </a:solidFill>
        <a:ln w="19050" cap="rnd" cmpd="sng" algn="ctr">
          <a:solidFill>
            <a:schemeClr val="accent2">
              <a:hueOff val="383227"/>
              <a:satOff val="-2190"/>
              <a:lumOff val="2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20904" rIns="171010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</a:t>
          </a:r>
        </a:p>
      </dsp:txBody>
      <dsp:txXfrm rot="-10800000">
        <a:off x="0" y="2170877"/>
        <a:ext cx="2404533" cy="474565"/>
      </dsp:txXfrm>
    </dsp:sp>
    <dsp:sp modelId="{FF602619-45D3-46CE-AF57-1FF9845677EA}">
      <dsp:nvSpPr>
        <dsp:cNvPr id="0" name=""/>
        <dsp:cNvSpPr/>
      </dsp:nvSpPr>
      <dsp:spPr>
        <a:xfrm>
          <a:off x="2404533" y="2170877"/>
          <a:ext cx="7213599" cy="474565"/>
        </a:xfrm>
        <a:prstGeom prst="rect">
          <a:avLst/>
        </a:prstGeom>
        <a:solidFill>
          <a:schemeClr val="accent2">
            <a:tint val="40000"/>
            <a:alpha val="90000"/>
            <a:hueOff val="404452"/>
            <a:satOff val="3986"/>
            <a:lumOff val="38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404452"/>
              <a:satOff val="3986"/>
              <a:lumOff val="3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Go to the "databases" directory 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Open gmm_sync.db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Explore the tables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Look at the data in each column and fetch the information needed</a:t>
          </a:r>
        </a:p>
      </dsp:txBody>
      <dsp:txXfrm>
        <a:off x="2404533" y="2170877"/>
        <a:ext cx="7213599" cy="474565"/>
      </dsp:txXfrm>
    </dsp:sp>
    <dsp:sp modelId="{DCDF7DC7-6B72-46C5-806B-DECA3902DE40}">
      <dsp:nvSpPr>
        <dsp:cNvPr id="0" name=""/>
        <dsp:cNvSpPr/>
      </dsp:nvSpPr>
      <dsp:spPr>
        <a:xfrm rot="10800000">
          <a:off x="0" y="1447896"/>
          <a:ext cx="2404533" cy="73010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574840"/>
            <a:satOff val="-3285"/>
            <a:lumOff val="3177"/>
            <a:alphaOff val="0"/>
          </a:schemeClr>
        </a:solidFill>
        <a:ln w="19050" cap="rnd" cmpd="sng" algn="ctr">
          <a:solidFill>
            <a:schemeClr val="accent2">
              <a:hueOff val="574840"/>
              <a:satOff val="-3285"/>
              <a:lumOff val="3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20904" rIns="171010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Look</a:t>
          </a:r>
        </a:p>
      </dsp:txBody>
      <dsp:txXfrm rot="-10800000">
        <a:off x="0" y="1447896"/>
        <a:ext cx="2404533" cy="474565"/>
      </dsp:txXfrm>
    </dsp:sp>
    <dsp:sp modelId="{7FAB7164-4ABF-44CC-A4CA-80107099A303}">
      <dsp:nvSpPr>
        <dsp:cNvPr id="0" name=""/>
        <dsp:cNvSpPr/>
      </dsp:nvSpPr>
      <dsp:spPr>
        <a:xfrm>
          <a:off x="2404533" y="1447896"/>
          <a:ext cx="7213599" cy="474565"/>
        </a:xfrm>
        <a:prstGeom prst="rect">
          <a:avLst/>
        </a:prstGeom>
        <a:solidFill>
          <a:schemeClr val="accent2">
            <a:tint val="40000"/>
            <a:alpha val="90000"/>
            <a:hueOff val="606678"/>
            <a:satOff val="5980"/>
            <a:lumOff val="57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06678"/>
              <a:satOff val="5980"/>
              <a:lumOff val="5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Look at the application directories</a:t>
          </a:r>
        </a:p>
      </dsp:txBody>
      <dsp:txXfrm>
        <a:off x="2404533" y="1447896"/>
        <a:ext cx="7213599" cy="474565"/>
      </dsp:txXfrm>
    </dsp:sp>
    <dsp:sp modelId="{BCDA4305-CF44-4C3A-B0C0-FD4B077C7946}">
      <dsp:nvSpPr>
        <dsp:cNvPr id="0" name=""/>
        <dsp:cNvSpPr/>
      </dsp:nvSpPr>
      <dsp:spPr>
        <a:xfrm rot="10800000">
          <a:off x="0" y="724916"/>
          <a:ext cx="2404533" cy="73010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766454"/>
            <a:satOff val="-4380"/>
            <a:lumOff val="4236"/>
            <a:alphaOff val="0"/>
          </a:schemeClr>
        </a:solidFill>
        <a:ln w="19050" cap="rnd" cmpd="sng" algn="ctr">
          <a:solidFill>
            <a:schemeClr val="accent2">
              <a:hueOff val="766454"/>
              <a:satOff val="-4380"/>
              <a:lumOff val="4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20904" rIns="171010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Locate</a:t>
          </a:r>
        </a:p>
      </dsp:txBody>
      <dsp:txXfrm rot="-10800000">
        <a:off x="0" y="724916"/>
        <a:ext cx="2404533" cy="474565"/>
      </dsp:txXfrm>
    </dsp:sp>
    <dsp:sp modelId="{5CC0A238-EF23-4580-A81D-9FAEB80C778D}">
      <dsp:nvSpPr>
        <dsp:cNvPr id="0" name=""/>
        <dsp:cNvSpPr/>
      </dsp:nvSpPr>
      <dsp:spPr>
        <a:xfrm>
          <a:off x="2404533" y="724916"/>
          <a:ext cx="7213599" cy="474565"/>
        </a:xfrm>
        <a:prstGeom prst="rect">
          <a:avLst/>
        </a:prstGeom>
        <a:solidFill>
          <a:schemeClr val="accent2">
            <a:tint val="40000"/>
            <a:alpha val="90000"/>
            <a:hueOff val="808904"/>
            <a:satOff val="7973"/>
            <a:lumOff val="76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08904"/>
              <a:satOff val="7973"/>
              <a:lumOff val="7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Locate the application package/folder</a:t>
          </a:r>
        </a:p>
      </dsp:txBody>
      <dsp:txXfrm>
        <a:off x="2404533" y="724916"/>
        <a:ext cx="7213599" cy="474565"/>
      </dsp:txXfrm>
    </dsp:sp>
    <dsp:sp modelId="{2BCF0CB4-A87E-4DDA-A416-394A45DC9988}">
      <dsp:nvSpPr>
        <dsp:cNvPr id="0" name=""/>
        <dsp:cNvSpPr/>
      </dsp:nvSpPr>
      <dsp:spPr>
        <a:xfrm rot="10800000">
          <a:off x="0" y="1936"/>
          <a:ext cx="2404533" cy="73010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20904" rIns="171010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Understand</a:t>
          </a:r>
        </a:p>
      </dsp:txBody>
      <dsp:txXfrm rot="-10800000">
        <a:off x="0" y="1936"/>
        <a:ext cx="2404533" cy="474565"/>
      </dsp:txXfrm>
    </dsp:sp>
    <dsp:sp modelId="{735D5DB0-5554-4DE5-B442-858863EE78B6}">
      <dsp:nvSpPr>
        <dsp:cNvPr id="0" name=""/>
        <dsp:cNvSpPr/>
      </dsp:nvSpPr>
      <dsp:spPr>
        <a:xfrm>
          <a:off x="2404533" y="1936"/>
          <a:ext cx="7213599" cy="474565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Understand the application</a:t>
          </a:r>
        </a:p>
      </dsp:txBody>
      <dsp:txXfrm>
        <a:off x="2404533" y="1936"/>
        <a:ext cx="7213599" cy="474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s.ed.ac.uk/~mscgis/11-12/s1104136/design.ht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https://www.geos.ed.ac.uk/~mscgis/11-12/s1104136/design.htm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39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1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3/data/data/com.google.android.apps.maps/databases/gmm_sync.db'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4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59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50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141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2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4739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89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67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4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6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9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8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0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9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AC13DDAB-5945-DAB7-92A1-B11C912A304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141" y="6247569"/>
            <a:ext cx="490659" cy="4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&#160;https:/www.melissa.com/v2/lookups/latlngzip4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dirty="0"/>
              <a:t>Part 2: Google Maps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/>
              <a:t>Pixel 3 GMS App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2F0E-C250-4FC7-9D5B-D561021F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table that contains location data with timestamps</a:t>
            </a:r>
            <a:endParaRPr lang="en-US"/>
          </a:p>
        </p:txBody>
      </p:sp>
      <p:pic>
        <p:nvPicPr>
          <p:cNvPr id="5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422F8EA5-917E-4491-92E5-015F8E67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28486"/>
            <a:ext cx="11137105" cy="78658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5292F3-5E08-4E4F-9A84-EE878CC16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755781"/>
            <a:ext cx="7993856" cy="1870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842B1D-F035-4306-915C-C8D76C284F08}"/>
              </a:ext>
            </a:extLst>
          </p:cNvPr>
          <p:cNvSpPr txBox="1"/>
          <p:nvPr/>
        </p:nvSpPr>
        <p:spPr>
          <a:xfrm>
            <a:off x="9189244" y="384333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Table contains location data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03899-56BB-407F-A8F3-993CC6A092D3}"/>
              </a:ext>
            </a:extLst>
          </p:cNvPr>
          <p:cNvSpPr/>
          <p:nvPr/>
        </p:nvSpPr>
        <p:spPr>
          <a:xfrm>
            <a:off x="1427018" y="2708564"/>
            <a:ext cx="10640291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51AF526A-867B-423F-8716-317505D104CA}"/>
              </a:ext>
            </a:extLst>
          </p:cNvPr>
          <p:cNvSpPr txBox="1"/>
          <p:nvPr/>
        </p:nvSpPr>
        <p:spPr>
          <a:xfrm>
            <a:off x="920164" y="2053919"/>
            <a:ext cx="3467681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 database (gmm_sync.db)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5295E-85CC-49E5-99A6-04035477DB76}"/>
              </a:ext>
            </a:extLst>
          </p:cNvPr>
          <p:cNvSpPr/>
          <p:nvPr/>
        </p:nvSpPr>
        <p:spPr>
          <a:xfrm>
            <a:off x="1866136" y="4981648"/>
            <a:ext cx="1418800" cy="321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0C55E-CC8A-49D9-BE77-2DBA3D30A573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3323345" y="4126731"/>
            <a:ext cx="5846678" cy="1029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">
            <a:extLst>
              <a:ext uri="{FF2B5EF4-FFF2-40B4-BE49-F238E27FC236}">
                <a16:creationId xmlns:a16="http://schemas.microsoft.com/office/drawing/2014/main" id="{D8453112-FE18-42D5-9FE0-4625C23BB761}"/>
              </a:ext>
            </a:extLst>
          </p:cNvPr>
          <p:cNvSpPr txBox="1"/>
          <p:nvPr/>
        </p:nvSpPr>
        <p:spPr>
          <a:xfrm>
            <a:off x="920163" y="3384189"/>
            <a:ext cx="295798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Tables in gmm_sync database</a:t>
            </a:r>
          </a:p>
        </p:txBody>
      </p:sp>
    </p:spTree>
    <p:extLst>
      <p:ext uri="{BB962C8B-B14F-4D97-AF65-F5344CB8AC3E}">
        <p14:creationId xmlns:p14="http://schemas.microsoft.com/office/powerpoint/2010/main" val="2100724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16B7-699F-45DA-A5EF-E80B7C7B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3: Find the column that contains location data along with the timestamp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EA4C9-3F05-4066-BA6D-B5C33F8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0" y="2061190"/>
            <a:ext cx="10384389" cy="2694856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06121F91-80CC-4633-9658-A7AA5F45C9AF}"/>
              </a:ext>
            </a:extLst>
          </p:cNvPr>
          <p:cNvSpPr txBox="1"/>
          <p:nvPr/>
        </p:nvSpPr>
        <p:spPr>
          <a:xfrm>
            <a:off x="945398" y="1698731"/>
            <a:ext cx="3179075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sync_item_data table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333CE-864C-4AE8-A1D0-A29BAB9233A0}"/>
              </a:ext>
            </a:extLst>
          </p:cNvPr>
          <p:cNvSpPr txBox="1"/>
          <p:nvPr/>
        </p:nvSpPr>
        <p:spPr>
          <a:xfrm>
            <a:off x="1159790" y="4827722"/>
            <a:ext cx="54812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cs typeface="Arial"/>
              </a:rPr>
              <a:t> Use below link to find exact location using latitude and longitude​</a:t>
            </a:r>
          </a:p>
          <a:p>
            <a:pPr lvl="1">
              <a:buChar char="•"/>
            </a:pPr>
            <a:r>
              <a:rPr lang="en-US">
                <a:solidFill>
                  <a:srgbClr val="0563C1"/>
                </a:solidFill>
                <a:cs typeface="Arial"/>
                <a:hlinkClick r:id="rId3"/>
              </a:rPr>
              <a:t> </a:t>
            </a:r>
            <a:r>
              <a:rPr lang="en-US">
                <a:solidFill>
                  <a:srgbClr val="0563C1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https://www.melissa.com/v2/lookups/latlngzip4/</a:t>
            </a:r>
            <a:r>
              <a:rPr lang="en-US">
                <a:cs typeface="Arial"/>
              </a:rPr>
              <a:t>​</a:t>
            </a:r>
          </a:p>
          <a:p>
            <a:r>
              <a:rPr lang="en-US">
                <a:cs typeface="Segoe UI"/>
              </a:rPr>
              <a:t>​</a:t>
            </a: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97C61A57-9A1A-4901-ACCB-6FE7F73DD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78" y="5261725"/>
            <a:ext cx="3686013" cy="9840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725F9B-E63C-4016-B0F3-EA4F9C86072B}"/>
              </a:ext>
            </a:extLst>
          </p:cNvPr>
          <p:cNvCxnSpPr>
            <a:cxnSpLocks/>
          </p:cNvCxnSpPr>
          <p:nvPr/>
        </p:nvCxnSpPr>
        <p:spPr>
          <a:xfrm>
            <a:off x="6917329" y="4441028"/>
            <a:ext cx="777580" cy="767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89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192C16-DAFF-4D2B-B96F-C889D36B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3" y="835015"/>
            <a:ext cx="4410720" cy="321582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Solution to find location using latitude and longitude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6A2B896-769F-4CD3-BA9C-6E6414FB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767" y="835015"/>
            <a:ext cx="2705297" cy="2488873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083C68-5459-4610-B19A-3E8CA8CC8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02" y="3568368"/>
            <a:ext cx="3765692" cy="24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0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2762-9E9F-417B-81CC-AD8654E3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cs typeface="Calibri Light"/>
              </a:rPr>
              <a:t>b. Did suspect save any directions in offline mode?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893191-8C43-4DE1-EF7A-3E0BAB281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32182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99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428F-AABF-41AE-8181-2E892E9A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files folder where offline directions are stored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87D601-3C61-42A4-8746-C9DC4B7B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22" y="2401138"/>
            <a:ext cx="8306752" cy="36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EFA7ED-03FF-47D0-89C6-E4FE5F915323}"/>
              </a:ext>
            </a:extLst>
          </p:cNvPr>
          <p:cNvSpPr/>
          <p:nvPr/>
        </p:nvSpPr>
        <p:spPr>
          <a:xfrm>
            <a:off x="1648691" y="2653146"/>
            <a:ext cx="7689273" cy="374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B1124DD-E184-48DC-97F0-0077B3D9092E}"/>
              </a:ext>
            </a:extLst>
          </p:cNvPr>
          <p:cNvSpPr txBox="1"/>
          <p:nvPr/>
        </p:nvSpPr>
        <p:spPr>
          <a:xfrm>
            <a:off x="1133229" y="2031849"/>
            <a:ext cx="3713774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9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5E2B-8561-4508-9675-6CE91DFD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file that contains offline directions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DE8FC48-521C-48FA-A529-6908EE50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28" y="1991169"/>
            <a:ext cx="6567888" cy="43759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64F21D-7F10-4993-8C0A-D9C516C3384E}"/>
              </a:ext>
            </a:extLst>
          </p:cNvPr>
          <p:cNvSpPr/>
          <p:nvPr/>
        </p:nvSpPr>
        <p:spPr>
          <a:xfrm>
            <a:off x="1454962" y="2278604"/>
            <a:ext cx="6216934" cy="296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567A1-24BB-41CA-B5D4-1C28547BB5E1}"/>
              </a:ext>
            </a:extLst>
          </p:cNvPr>
          <p:cNvSpPr/>
          <p:nvPr/>
        </p:nvSpPr>
        <p:spPr>
          <a:xfrm>
            <a:off x="1454962" y="5584909"/>
            <a:ext cx="3194765" cy="232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02C67F9-7D96-4027-AC94-2CC2AE5ADFCD}"/>
              </a:ext>
            </a:extLst>
          </p:cNvPr>
          <p:cNvSpPr txBox="1"/>
          <p:nvPr/>
        </p:nvSpPr>
        <p:spPr>
          <a:xfrm>
            <a:off x="1098572" y="1623326"/>
            <a:ext cx="2423612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files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BB3A-CEE1-4277-91C3-A4E657FF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Step 3: Open the file that contains offline directions and look at the saved data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DC28BF9-80A4-4A1B-B8F9-282D00DD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6" y="2065320"/>
            <a:ext cx="11150186" cy="676669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74128CB-EB07-4BCA-A665-0E89BFC19197}"/>
              </a:ext>
            </a:extLst>
          </p:cNvPr>
          <p:cNvSpPr txBox="1"/>
          <p:nvPr/>
        </p:nvSpPr>
        <p:spPr>
          <a:xfrm>
            <a:off x="842672" y="1692292"/>
            <a:ext cx="140775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file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3AB95BD-B254-424E-9308-ACDC70F6DC5E}"/>
              </a:ext>
            </a:extLst>
          </p:cNvPr>
          <p:cNvSpPr txBox="1"/>
          <p:nvPr/>
        </p:nvSpPr>
        <p:spPr>
          <a:xfrm>
            <a:off x="842671" y="2764257"/>
            <a:ext cx="40684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Offline saved directions of below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BAD33E-FF16-4362-9217-10691EC7FBA8}"/>
              </a:ext>
            </a:extLst>
          </p:cNvPr>
          <p:cNvSpPr/>
          <p:nvPr/>
        </p:nvSpPr>
        <p:spPr>
          <a:xfrm>
            <a:off x="1248318" y="2407757"/>
            <a:ext cx="10685611" cy="322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Text&#10;&#10;Description automatically generated">
            <a:extLst>
              <a:ext uri="{FF2B5EF4-FFF2-40B4-BE49-F238E27FC236}">
                <a16:creationId xmlns:a16="http://schemas.microsoft.com/office/drawing/2014/main" id="{D39C21C3-B553-4A67-8EB0-97DA48F2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9" y="3133721"/>
            <a:ext cx="7973878" cy="32769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111976-6C5D-4634-979F-57753FD5D1CC}"/>
              </a:ext>
            </a:extLst>
          </p:cNvPr>
          <p:cNvSpPr/>
          <p:nvPr/>
        </p:nvSpPr>
        <p:spPr>
          <a:xfrm>
            <a:off x="835030" y="3247248"/>
            <a:ext cx="7973408" cy="529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ACB443-1098-4305-9295-5629973D0BF7}"/>
              </a:ext>
            </a:extLst>
          </p:cNvPr>
          <p:cNvSpPr/>
          <p:nvPr/>
        </p:nvSpPr>
        <p:spPr>
          <a:xfrm>
            <a:off x="835030" y="4952062"/>
            <a:ext cx="7921747" cy="490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736972-2697-44F7-AB4A-3B74DFD97C88}"/>
              </a:ext>
            </a:extLst>
          </p:cNvPr>
          <p:cNvSpPr/>
          <p:nvPr/>
        </p:nvSpPr>
        <p:spPr>
          <a:xfrm>
            <a:off x="835030" y="5894875"/>
            <a:ext cx="7973408" cy="503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8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5987-9C57-453F-A137-F5C7F941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Solution</a:t>
            </a:r>
            <a:endParaRPr lang="en-US"/>
          </a:p>
        </p:txBody>
      </p:sp>
      <p:pic>
        <p:nvPicPr>
          <p:cNvPr id="10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BDE059-C971-446D-951F-F2B88BC0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86" y="1849421"/>
            <a:ext cx="9811442" cy="36910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3C349F-95EB-4147-9368-9B401C213287}"/>
              </a:ext>
            </a:extLst>
          </p:cNvPr>
          <p:cNvSpPr/>
          <p:nvPr/>
        </p:nvSpPr>
        <p:spPr>
          <a:xfrm>
            <a:off x="951267" y="3324740"/>
            <a:ext cx="9820289" cy="451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41D9B-2CD1-4A62-A542-FC90C9BD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511315-78CD-A6DD-9F4A-327D7B05C4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90178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8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68F31-B717-405E-8FDA-18AB5EF2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80E025-48FA-41BF-B643-0F8A44B90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9DE0C2-FDAC-4F0A-87F8-E88ECD0E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511C30BC-C353-4E3B-B27A-79E55CA4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476261E9-EE37-4446-8A99-BF1624CA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D67AA56-9A94-4774-8196-23D0C538D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1ABDD58-0B98-40D3-8540-6BD3C22D2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C1221CB9-937E-4D51-A315-FCDE0A77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84AE7C0B-B7D8-4F7A-A31B-6704BC4A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16AF0C9F-08B9-458B-B540-A8E3913D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FD06311-3180-43A6-86B8-4D1F153FE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88187-4462-4637-82A4-44279C4A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What is google maps?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1BD300-E4F7-445C-989C-1A2892DC3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81" y="761905"/>
            <a:ext cx="1809749" cy="3217333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71D4A7-E0A4-4FFB-99C8-06A6C21B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992" y="761905"/>
            <a:ext cx="1809749" cy="3217333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524DDAE-5295-4281-B6A7-E80055CD2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503" y="761905"/>
            <a:ext cx="1809749" cy="3217333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5606D5-432A-4428-A731-0150A466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013" y="761905"/>
            <a:ext cx="1809749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37A73506-C31D-D4A8-B61A-744DB3445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BB33AF-ED2F-4103-9766-27E73AC3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cs typeface="Calibri Light"/>
              </a:rPr>
              <a:t>Where does evidence come from?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FDE0-3E80-47B7-8C16-BDC1F453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Generated by Google Maps</a:t>
            </a:r>
            <a:endParaRPr lang="en-US"/>
          </a:p>
          <a:p>
            <a:pPr lvl="1"/>
            <a:r>
              <a:rPr lang="en-US">
                <a:cs typeface="Calibri"/>
              </a:rPr>
              <a:t>Current location</a:t>
            </a:r>
          </a:p>
          <a:p>
            <a:pPr lvl="1"/>
            <a:r>
              <a:rPr lang="en-US">
                <a:cs typeface="Calibri"/>
              </a:rPr>
              <a:t>Navigate location directions</a:t>
            </a:r>
          </a:p>
          <a:p>
            <a:pPr lvl="1"/>
            <a:r>
              <a:rPr lang="en-US">
                <a:cs typeface="Calibri"/>
              </a:rPr>
              <a:t>Search location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177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0A8A-C046-407D-967E-525ECB10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How to find evidence generated by google maps?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87176-56AA-4BA6-8015-4D51B8898A97}"/>
              </a:ext>
            </a:extLst>
          </p:cNvPr>
          <p:cNvSpPr txBox="1"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 location scenario using Google maps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Forensic questions related to maps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704926C-E044-4DC6-94FE-C61A1A824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2112349"/>
            <a:ext cx="4602747" cy="21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9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5AD6F-14C4-43E6-A50B-D8E5A75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Location scenario 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1DD6B5-F33B-52D6-EC6F-78DB190C3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51632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560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y room full of question marks with an opening going out">
            <a:extLst>
              <a:ext uri="{FF2B5EF4-FFF2-40B4-BE49-F238E27FC236}">
                <a16:creationId xmlns:a16="http://schemas.microsoft.com/office/drawing/2014/main" id="{5C8F83EB-9A3B-722B-CDD7-D4E827B48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r="9903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81E24-FC06-4BCD-A131-68876456E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cs typeface="Calibri Light"/>
              </a:rPr>
              <a:t>Forensic questions related to location data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42B9-8BBA-45BE-8F1B-EBAAA944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500">
                <a:ea typeface="+mn-lt"/>
                <a:cs typeface="+mn-lt"/>
              </a:rPr>
              <a:t>Which places suspect visited and at what time?</a:t>
            </a:r>
            <a:endParaRPr lang="en-US" sz="1500">
              <a:cs typeface="Calibri"/>
            </a:endParaRPr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500">
                <a:ea typeface="+mn-lt"/>
                <a:cs typeface="+mn-lt"/>
              </a:rPr>
              <a:t>Did suspect save any directions in offline mode?</a:t>
            </a:r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500">
                <a:ea typeface="+mn-lt"/>
                <a:cs typeface="+mn-lt"/>
              </a:rPr>
              <a:t>What was the starting point of the suspect?</a:t>
            </a:r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500">
                <a:ea typeface="+mn-lt"/>
                <a:cs typeface="+mn-lt"/>
              </a:rPr>
              <a:t>What was the distance from source to destination?</a:t>
            </a:r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500">
                <a:cs typeface="Calibri"/>
              </a:rPr>
              <a:t>Which route suspect chose?</a:t>
            </a:r>
            <a:endParaRPr lang="en-US" sz="1500">
              <a:ea typeface="+mn-lt"/>
              <a:cs typeface="+mn-lt"/>
            </a:endParaRPr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500">
                <a:cs typeface="Calibri"/>
              </a:rPr>
              <a:t>Was there any toll plaza on the way?</a:t>
            </a:r>
            <a:endParaRPr lang="en-US" sz="1500">
              <a:ea typeface="+mn-lt"/>
              <a:cs typeface="+mn-lt"/>
            </a:endParaRPr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500">
                <a:cs typeface="Calibri"/>
              </a:rPr>
              <a:t>How long it took to reach the destination?</a:t>
            </a:r>
            <a:endParaRPr lang="en-US" sz="1500">
              <a:ea typeface="+mn-lt"/>
              <a:cs typeface="+mn-lt"/>
            </a:endParaRPr>
          </a:p>
          <a:p>
            <a:pPr marL="514350" indent="-514350">
              <a:lnSpc>
                <a:spcPct val="90000"/>
              </a:lnSpc>
              <a:buAutoNum type="alphaLcPeriod"/>
            </a:pPr>
            <a:r>
              <a:rPr lang="en-US" sz="1500">
                <a:cs typeface="Calibri"/>
              </a:rPr>
              <a:t>Did suspect make any stop on the way?</a:t>
            </a:r>
            <a:endParaRPr lang="en-US" sz="15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1500"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7543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E6AD9-C05F-4630-AFF4-AB9C008D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cs typeface="Calibri Light"/>
              </a:rPr>
              <a:t>a. Which places suspect visited and at what time?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3024BC-FEE4-739E-B929-F616CFAA7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566715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282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1B9F-70FB-441C-8B57-05EEA00E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database where location data is stored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C5645B-5A6F-4792-A752-153306F1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22" y="2401138"/>
            <a:ext cx="8306752" cy="36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24B2CB-B8C3-4C76-82A6-345EBF3FC18D}"/>
              </a:ext>
            </a:extLst>
          </p:cNvPr>
          <p:cNvSpPr/>
          <p:nvPr/>
        </p:nvSpPr>
        <p:spPr>
          <a:xfrm>
            <a:off x="1676400" y="2667000"/>
            <a:ext cx="7592291" cy="318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B0A9DCD-7971-4082-BF02-0BF7275D3232}"/>
              </a:ext>
            </a:extLst>
          </p:cNvPr>
          <p:cNvSpPr txBox="1"/>
          <p:nvPr/>
        </p:nvSpPr>
        <p:spPr>
          <a:xfrm>
            <a:off x="1133229" y="2031849"/>
            <a:ext cx="3713774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package structure</a:t>
            </a:r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54D478D-D764-4633-B4EC-12516E2AF6AF}"/>
              </a:ext>
            </a:extLst>
          </p:cNvPr>
          <p:cNvSpPr txBox="1"/>
          <p:nvPr/>
        </p:nvSpPr>
        <p:spPr>
          <a:xfrm>
            <a:off x="8063031" y="2311709"/>
            <a:ext cx="11914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cs typeface="Calibri"/>
              </a:rPr>
              <a:t>-L: Level</a:t>
            </a:r>
          </a:p>
        </p:txBody>
      </p:sp>
    </p:spTree>
    <p:extLst>
      <p:ext uri="{BB962C8B-B14F-4D97-AF65-F5344CB8AC3E}">
        <p14:creationId xmlns:p14="http://schemas.microsoft.com/office/powerpoint/2010/main" val="4138222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8821C8-22FE-4240-9CB9-C4B9409F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47" y="2429577"/>
            <a:ext cx="9259252" cy="33102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1F0871-2CC6-433A-9738-A9A849CD33CA}"/>
              </a:ext>
            </a:extLst>
          </p:cNvPr>
          <p:cNvSpPr/>
          <p:nvPr/>
        </p:nvSpPr>
        <p:spPr>
          <a:xfrm>
            <a:off x="1759527" y="2805545"/>
            <a:ext cx="8672945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702DF2B8-73CF-4FBA-A656-15D7CB514F1D}"/>
              </a:ext>
            </a:extLst>
          </p:cNvPr>
          <p:cNvSpPr txBox="1"/>
          <p:nvPr/>
        </p:nvSpPr>
        <p:spPr>
          <a:xfrm>
            <a:off x="1176063" y="2062445"/>
            <a:ext cx="289476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database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F54A5-0BBE-4637-9315-DC51FDF4275F}"/>
              </a:ext>
            </a:extLst>
          </p:cNvPr>
          <p:cNvSpPr/>
          <p:nvPr/>
        </p:nvSpPr>
        <p:spPr>
          <a:xfrm>
            <a:off x="1669119" y="3942086"/>
            <a:ext cx="1698709" cy="331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116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</TotalTime>
  <Words>706</Words>
  <Application>Microsoft Office PowerPoint</Application>
  <PresentationFormat>Widescreen</PresentationFormat>
  <Paragraphs>92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Wingdings 3</vt:lpstr>
      <vt:lpstr>Facet</vt:lpstr>
      <vt:lpstr>Pixel 3 GMS App Investigations</vt:lpstr>
      <vt:lpstr>What is google maps?</vt:lpstr>
      <vt:lpstr>Where does evidence come from?</vt:lpstr>
      <vt:lpstr>How to find evidence generated by google maps?</vt:lpstr>
      <vt:lpstr>Location scenario </vt:lpstr>
      <vt:lpstr>Forensic questions related to location data</vt:lpstr>
      <vt:lpstr>a. Which places suspect visited and at what time?</vt:lpstr>
      <vt:lpstr>Step 1: find the database where location data is stored</vt:lpstr>
      <vt:lpstr>PowerPoint Presentation</vt:lpstr>
      <vt:lpstr>Step 2: Find the table that contains location data with timestamps</vt:lpstr>
      <vt:lpstr>Step 3: Find the column that contains location data along with the timestamp</vt:lpstr>
      <vt:lpstr>Solution to find location using latitude and longitude</vt:lpstr>
      <vt:lpstr>b. Did suspect save any directions in offline mode?</vt:lpstr>
      <vt:lpstr>Step 1: Find the files folder where offline directions are stored</vt:lpstr>
      <vt:lpstr>Step 2: Find the file that contains offline directions</vt:lpstr>
      <vt:lpstr>Step 3: Open the file that contains offline directions and look at the saved data</vt:lpstr>
      <vt:lpstr>Solution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Sajin.Shivdas@fdf.gov.ae</dc:creator>
  <cp:lastModifiedBy>Sajin Shivdas Sivadasan Shridharan</cp:lastModifiedBy>
  <cp:revision>3</cp:revision>
  <dcterms:created xsi:type="dcterms:W3CDTF">2021-01-18T02:02:41Z</dcterms:created>
  <dcterms:modified xsi:type="dcterms:W3CDTF">2022-11-22T09:51:33Z</dcterms:modified>
</cp:coreProperties>
</file>